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305" r:id="rId4"/>
    <p:sldId id="311" r:id="rId5"/>
    <p:sldId id="331" r:id="rId6"/>
    <p:sldId id="309" r:id="rId7"/>
    <p:sldId id="313" r:id="rId8"/>
    <p:sldId id="326" r:id="rId9"/>
    <p:sldId id="322" r:id="rId10"/>
    <p:sldId id="327" r:id="rId11"/>
    <p:sldId id="329" r:id="rId12"/>
    <p:sldId id="33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918"/>
  </p:normalViewPr>
  <p:slideViewPr>
    <p:cSldViewPr snapToGrid="0" snapToObjects="1">
      <p:cViewPr varScale="1">
        <p:scale>
          <a:sx n="91" d="100"/>
          <a:sy n="91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0278-9CAD-3C45-A611-7E16922A7879}" type="datetimeFigureOut">
              <a:rPr lang="es-CL" smtClean="0"/>
              <a:t>20-09-22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858B-EDF4-0E4C-84E7-8DE0D4C214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845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94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053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1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Albert </a:t>
            </a:r>
            <a:r>
              <a:rPr lang="es-C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Schweitzer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1875-1965. Médico, filósofo y teólogo. Luterano. Alemán, francés (Alsacia y Lorena).</a:t>
            </a:r>
          </a:p>
          <a:p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Tío de JP Sartre.</a:t>
            </a:r>
          </a:p>
          <a:p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Reverencia por la vida.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173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Destacar grupo </a:t>
            </a:r>
            <a:r>
              <a:rPr lang="es-CL" dirty="0" err="1"/>
              <a:t>Frigosorno</a:t>
            </a:r>
            <a:r>
              <a:rPr lang="es-CL" dirty="0"/>
              <a:t> x elegir marca local. Mayor dificultad de generar información de buen estándar. Opción es bibliografía externa.</a:t>
            </a:r>
          </a:p>
          <a:p>
            <a:endParaRPr lang="es-CL" dirty="0"/>
          </a:p>
          <a:p>
            <a:r>
              <a:rPr lang="es-CL" dirty="0"/>
              <a:t>Heineken tiene un excelente desarrollo de marca. Observar que grupo </a:t>
            </a:r>
            <a:r>
              <a:rPr lang="es-CL" dirty="0" err="1"/>
              <a:t>itineró</a:t>
            </a:r>
            <a:r>
              <a:rPr lang="es-CL" dirty="0"/>
              <a:t> entre Heineken </a:t>
            </a:r>
            <a:r>
              <a:rPr lang="es-CL" dirty="0" err="1"/>
              <a:t>gral</a:t>
            </a:r>
            <a:r>
              <a:rPr lang="es-CL" dirty="0"/>
              <a:t> y Heineken España.</a:t>
            </a:r>
          </a:p>
          <a:p>
            <a:endParaRPr lang="es-CL" dirty="0"/>
          </a:p>
          <a:p>
            <a:r>
              <a:rPr lang="es-CL" dirty="0"/>
              <a:t>Starbucks, excelentemente desarrollada en análisis de marca.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541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Destacar redacción equipo Heineken vs dificultades de equipo </a:t>
            </a:r>
            <a:r>
              <a:rPr lang="es-CL" dirty="0" err="1"/>
              <a:t>Frigosorno</a:t>
            </a:r>
            <a:r>
              <a:rPr lang="es-CL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48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Destacar redacción equipo Heineken vs dificultades de equipo </a:t>
            </a:r>
            <a:r>
              <a:rPr lang="es-CL" dirty="0" err="1"/>
              <a:t>Frigosorno</a:t>
            </a:r>
            <a:r>
              <a:rPr lang="es-CL" dirty="0"/>
              <a:t>.</a:t>
            </a:r>
          </a:p>
          <a:p>
            <a:r>
              <a:rPr lang="es-CL" dirty="0"/>
              <a:t>Edición de contenidos como referencia del trabajo de </a:t>
            </a:r>
            <a:r>
              <a:rPr lang="es-CL" dirty="0" err="1"/>
              <a:t>Frigosorno</a:t>
            </a:r>
            <a:r>
              <a:rPr lang="es-CL" dirty="0"/>
              <a:t> (nuestra empresa).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236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La idea es que trabajen y generen ideas de mejoramiento de las condiciones laborales.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41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361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78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Dirección de Personas: </a:t>
            </a:r>
            <a:r>
              <a:rPr lang="es-CL" dirty="0"/>
              <a:t>GFDP01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471069"/>
            <a:ext cx="8673427" cy="1322587"/>
          </a:xfrm>
        </p:spPr>
        <p:txBody>
          <a:bodyPr/>
          <a:lstStyle/>
          <a:p>
            <a:r>
              <a:rPr lang="es-CL" dirty="0"/>
              <a:t>David Chacón Cisterna</a:t>
            </a:r>
            <a:br>
              <a:rPr lang="es-CL" dirty="0"/>
            </a:br>
            <a:r>
              <a:rPr lang="es-CL" sz="1400" dirty="0"/>
              <a:t>Ingeniero en Administración, m. Administración Pública (</a:t>
            </a:r>
            <a:r>
              <a:rPr lang="es-CL" sz="1400" dirty="0" err="1"/>
              <a:t>ULagos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Profesor (c) para la educación técnico profesional con especialidad en Administración (</a:t>
            </a:r>
            <a:r>
              <a:rPr lang="es-CL" sz="1400" dirty="0" err="1"/>
              <a:t>UACh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Diplomado en Liderazgo Social - Diploma en Gobierno y Gestión Pública.</a:t>
            </a:r>
          </a:p>
          <a:p>
            <a:r>
              <a:rPr lang="es-CL" sz="1400" dirty="0"/>
              <a:t>david.chacon03@inacapmail.cl</a:t>
            </a:r>
            <a:endParaRPr lang="es-CL" dirty="0"/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265016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F83BD-774A-624E-8E40-CA00C202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E3CD5-F049-504A-BC78-EC6E9087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614008" cy="5248622"/>
          </a:xfrm>
        </p:spPr>
        <p:txBody>
          <a:bodyPr>
            <a:normAutofit/>
          </a:bodyPr>
          <a:lstStyle/>
          <a:p>
            <a:r>
              <a:rPr lang="es-CL" sz="2800" dirty="0"/>
              <a:t>Excelente estructura</a:t>
            </a:r>
          </a:p>
          <a:p>
            <a:r>
              <a:rPr lang="es-CL" sz="2800" dirty="0"/>
              <a:t>Deficiente </a:t>
            </a:r>
            <a:r>
              <a:rPr lang="es-CL" sz="2800" dirty="0" err="1"/>
              <a:t>curatoría</a:t>
            </a:r>
            <a:r>
              <a:rPr lang="es-CL" sz="2800" dirty="0"/>
              <a:t> de contenidos</a:t>
            </a:r>
          </a:p>
          <a:p>
            <a:r>
              <a:rPr lang="es-CL" sz="2800" dirty="0"/>
              <a:t>Imágenes de acompañamiento</a:t>
            </a:r>
          </a:p>
          <a:p>
            <a:r>
              <a:rPr lang="es-CL" sz="2800" dirty="0"/>
              <a:t>Posición del hablante</a:t>
            </a:r>
          </a:p>
          <a:p>
            <a:r>
              <a:rPr lang="es-CL" sz="2800" dirty="0"/>
              <a:t>Dominio escénico</a:t>
            </a:r>
          </a:p>
          <a:p>
            <a:r>
              <a:rPr lang="es-CL" sz="2800" dirty="0"/>
              <a:t>Respeto e integración</a:t>
            </a:r>
          </a:p>
          <a:p>
            <a:r>
              <a:rPr lang="es-CL" sz="2800" dirty="0"/>
              <a:t>Actitud del presentador y el equipo.</a:t>
            </a:r>
          </a:p>
        </p:txBody>
      </p:sp>
    </p:spTree>
    <p:extLst>
      <p:ext uri="{BB962C8B-B14F-4D97-AF65-F5344CB8AC3E}">
        <p14:creationId xmlns:p14="http://schemas.microsoft.com/office/powerpoint/2010/main" val="358415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6" name="Imagen 55" descr="1.png">
            <a:extLst>
              <a:ext uri="{FF2B5EF4-FFF2-40B4-BE49-F238E27FC236}">
                <a16:creationId xmlns:a16="http://schemas.microsoft.com/office/drawing/2014/main" id="{C29975D4-D412-9641-863A-C463163C1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9F96B5A9-FEC0-A24A-984F-2B848223DA72}"/>
              </a:ext>
            </a:extLst>
          </p:cNvPr>
          <p:cNvSpPr txBox="1"/>
          <p:nvPr/>
        </p:nvSpPr>
        <p:spPr>
          <a:xfrm>
            <a:off x="2746983" y="6257808"/>
            <a:ext cx="737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Dirección de Personas / GFDP01 / David Chacón Cisterna</a:t>
            </a:r>
          </a:p>
        </p:txBody>
      </p:sp>
      <p:pic>
        <p:nvPicPr>
          <p:cNvPr id="62" name="Imagen 6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3D42A8E-6665-8044-ACDB-65749F7BC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BA8A73-6565-6046-A11E-11385543C6FE}"/>
              </a:ext>
            </a:extLst>
          </p:cNvPr>
          <p:cNvSpPr txBox="1"/>
          <p:nvPr/>
        </p:nvSpPr>
        <p:spPr>
          <a:xfrm>
            <a:off x="4634103" y="1355036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DINÁMICA DE APRENDIZAJE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93AF47-1A33-3515-632C-2F7BE5B7B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186" y="1886501"/>
            <a:ext cx="7772400" cy="48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6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/>
          </a:bodyPr>
          <a:lstStyle/>
          <a:p>
            <a:r>
              <a:rPr lang="es-CL" sz="2400" b="1" dirty="0"/>
              <a:t>Dirección de Personas</a:t>
            </a:r>
            <a:endParaRPr lang="es-CL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118627"/>
            <a:ext cx="8673427" cy="1675029"/>
          </a:xfrm>
        </p:spPr>
        <p:txBody>
          <a:bodyPr/>
          <a:lstStyle/>
          <a:p>
            <a:r>
              <a:rPr lang="es-CL" sz="2400" dirty="0"/>
              <a:t>Fin de la Unidad I: </a:t>
            </a:r>
          </a:p>
          <a:p>
            <a:r>
              <a:rPr lang="es-CL" sz="4000" dirty="0" err="1"/>
              <a:t>Employer</a:t>
            </a:r>
            <a:r>
              <a:rPr lang="es-CL" sz="4000" dirty="0"/>
              <a:t> </a:t>
            </a:r>
            <a:r>
              <a:rPr lang="es-CL" sz="4000" dirty="0" err="1"/>
              <a:t>Branding</a:t>
            </a:r>
            <a:endParaRPr lang="es-CL" sz="4000" dirty="0"/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349681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/>
          </a:bodyPr>
          <a:lstStyle/>
          <a:p>
            <a:r>
              <a:rPr lang="es-CL" sz="2400" b="1" dirty="0"/>
              <a:t>Dirección de Personas</a:t>
            </a:r>
            <a:endParaRPr lang="es-CL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118627"/>
            <a:ext cx="8673427" cy="1675029"/>
          </a:xfrm>
        </p:spPr>
        <p:txBody>
          <a:bodyPr/>
          <a:lstStyle/>
          <a:p>
            <a:r>
              <a:rPr lang="es-CL" sz="2400" dirty="0"/>
              <a:t>Unidad I: </a:t>
            </a:r>
          </a:p>
          <a:p>
            <a:r>
              <a:rPr lang="es-CL" sz="4000" dirty="0" err="1"/>
              <a:t>Employer</a:t>
            </a:r>
            <a:r>
              <a:rPr lang="es-CL" sz="4000" dirty="0"/>
              <a:t> </a:t>
            </a:r>
            <a:r>
              <a:rPr lang="es-CL" sz="4000" dirty="0" err="1"/>
              <a:t>Branding</a:t>
            </a:r>
            <a:endParaRPr lang="es-CL" sz="4000" dirty="0"/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349681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B4A3DC0-C4F2-7048-847A-D03D587E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936502"/>
            <a:ext cx="8679915" cy="929244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Feedback Informe de Caso</a:t>
            </a:r>
            <a:br>
              <a:rPr lang="en-US" sz="5400" dirty="0"/>
            </a:br>
            <a:r>
              <a:rPr lang="en-US" sz="5400" dirty="0"/>
              <a:t>Employer Branding</a:t>
            </a:r>
          </a:p>
        </p:txBody>
      </p:sp>
      <p:pic>
        <p:nvPicPr>
          <p:cNvPr id="56" name="Imagen 55" descr="1.png">
            <a:extLst>
              <a:ext uri="{FF2B5EF4-FFF2-40B4-BE49-F238E27FC236}">
                <a16:creationId xmlns:a16="http://schemas.microsoft.com/office/drawing/2014/main" id="{C29975D4-D412-9641-863A-C463163C1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9F96B5A9-FEC0-A24A-984F-2B848223DA72}"/>
              </a:ext>
            </a:extLst>
          </p:cNvPr>
          <p:cNvSpPr txBox="1"/>
          <p:nvPr/>
        </p:nvSpPr>
        <p:spPr>
          <a:xfrm>
            <a:off x="2746983" y="6257808"/>
            <a:ext cx="737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Dirección de Personas / GFDP01 / David Chacón Cisterna</a:t>
            </a:r>
          </a:p>
        </p:txBody>
      </p:sp>
      <p:pic>
        <p:nvPicPr>
          <p:cNvPr id="62" name="Imagen 6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3D42A8E-6665-8044-ACDB-65749F7BC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37BFB-7CB4-DF4D-BE42-0AEC04CE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Reflexiones de Marcel Proust acerca de la lectura como afición | Actualidad  Literatura">
            <a:extLst>
              <a:ext uri="{FF2B5EF4-FFF2-40B4-BE49-F238E27FC236}">
                <a16:creationId xmlns:a16="http://schemas.microsoft.com/office/drawing/2014/main" id="{DFA95E41-50CE-D64F-3D01-570A621C8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14068"/>
            <a:ext cx="12368959" cy="7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2ABFF05-EFEE-AF47-8B27-9FDF8CA815C6}"/>
              </a:ext>
            </a:extLst>
          </p:cNvPr>
          <p:cNvSpPr/>
          <p:nvPr/>
        </p:nvSpPr>
        <p:spPr>
          <a:xfrm>
            <a:off x="-212085" y="1672141"/>
            <a:ext cx="5700409" cy="1355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55159-E296-4044-96E9-0476F39858AE}"/>
              </a:ext>
            </a:extLst>
          </p:cNvPr>
          <p:cNvSpPr txBox="1"/>
          <p:nvPr/>
        </p:nvSpPr>
        <p:spPr>
          <a:xfrm>
            <a:off x="0" y="1749760"/>
            <a:ext cx="48151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1" u="none" strike="noStrike" dirty="0">
                <a:solidFill>
                  <a:schemeClr val="bg1"/>
                </a:solidFill>
                <a:effectLst/>
                <a:latin typeface="Lato" panose="020F0502020204030204" pitchFamily="34" charset="0"/>
              </a:rPr>
              <a:t>“El único verdadero viaje de descubrimiento consiste no en buscar nuevas paisajes, sino en mirar con nuevos ojos”.</a:t>
            </a:r>
          </a:p>
          <a:p>
            <a:pPr algn="r"/>
            <a:r>
              <a:rPr lang="es-CL" i="1" dirty="0">
                <a:solidFill>
                  <a:schemeClr val="bg1"/>
                </a:solidFill>
                <a:latin typeface="Lato" panose="020F0502020204030204" pitchFamily="34" charset="0"/>
              </a:rPr>
              <a:t>- Marcel Proust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7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87BF-9D34-D92C-181D-E98028C4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informe ideal…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ED491-5CE8-2482-8009-4607278F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Generaba un informe sumario que contenía una portada, introducción, desarrollo y conclusiones</a:t>
            </a:r>
          </a:p>
          <a:p>
            <a:r>
              <a:rPr lang="es-CL" dirty="0"/>
              <a:t>La introducción destacaba el trabajo de investigación efectuado y relevaba las principales conclusiones.</a:t>
            </a:r>
          </a:p>
          <a:p>
            <a:r>
              <a:rPr lang="es-CL" dirty="0"/>
              <a:t>Se enfocaba en las conclusiones de manera crítica y analítica.</a:t>
            </a:r>
          </a:p>
          <a:p>
            <a:r>
              <a:rPr lang="es-CL" dirty="0"/>
              <a:t>Planteaba una problemática o una argumentación de base argumentativa, contraargumentos y síntesis argumental.</a:t>
            </a:r>
          </a:p>
          <a:p>
            <a:r>
              <a:rPr lang="es-CL" dirty="0"/>
              <a:t>Refería citas cada vez que era necesario.</a:t>
            </a:r>
          </a:p>
          <a:p>
            <a:r>
              <a:rPr lang="es-CL" dirty="0"/>
              <a:t>Citaba y referenciaba en formato APA 7a edición.</a:t>
            </a:r>
          </a:p>
        </p:txBody>
      </p:sp>
    </p:spTree>
    <p:extLst>
      <p:ext uri="{BB962C8B-B14F-4D97-AF65-F5344CB8AC3E}">
        <p14:creationId xmlns:p14="http://schemas.microsoft.com/office/powerpoint/2010/main" val="381774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F83BD-774A-624E-8E40-CA00C202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Marcas</a:t>
            </a:r>
          </a:p>
        </p:txBody>
      </p:sp>
      <p:pic>
        <p:nvPicPr>
          <p:cNvPr id="2050" name="Picture 2" descr="Logo de Heineken: la historia y el significado del logotipo, la marca y el  símbolo. | png, vector">
            <a:extLst>
              <a:ext uri="{FF2B5EF4-FFF2-40B4-BE49-F238E27FC236}">
                <a16:creationId xmlns:a16="http://schemas.microsoft.com/office/drawing/2014/main" id="{E6EA3F38-7340-4C09-71C5-784C4288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19" y="848249"/>
            <a:ext cx="2665697" cy="15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logo de Starbucks no es simétrico y este es el motivo | GQ España">
            <a:extLst>
              <a:ext uri="{FF2B5EF4-FFF2-40B4-BE49-F238E27FC236}">
                <a16:creationId xmlns:a16="http://schemas.microsoft.com/office/drawing/2014/main" id="{58218EF4-9885-6D8C-F78B-C3004F3E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47" y="4126933"/>
            <a:ext cx="1779439" cy="177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icio — Frigosorno">
            <a:extLst>
              <a:ext uri="{FF2B5EF4-FFF2-40B4-BE49-F238E27FC236}">
                <a16:creationId xmlns:a16="http://schemas.microsoft.com/office/drawing/2014/main" id="{56356BC6-75D6-0604-CE4A-9DA14523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90" y="2136180"/>
            <a:ext cx="3154551" cy="18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6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F83BD-774A-624E-8E40-CA00C202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Aspectos Formales</a:t>
            </a:r>
            <a:br>
              <a:rPr lang="es-CL" dirty="0"/>
            </a:br>
            <a:r>
              <a:rPr lang="es-CL" dirty="0"/>
              <a:t>Positivos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E3CD5-F049-504A-BC78-EC6E9087C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Buen uso de la estructura del contenido del informe.</a:t>
            </a:r>
          </a:p>
          <a:p>
            <a:r>
              <a:rPr lang="es-CL" sz="2800" dirty="0"/>
              <a:t>Respeto a la extensión del informe.</a:t>
            </a:r>
          </a:p>
          <a:p>
            <a:r>
              <a:rPr lang="es-CL" sz="2800" dirty="0"/>
              <a:t>Conclusiones debidamente identificadas.</a:t>
            </a:r>
          </a:p>
          <a:p>
            <a:r>
              <a:rPr lang="es-CL" sz="2800" dirty="0"/>
              <a:t>En términos generales, buena redacción y ortografía.</a:t>
            </a:r>
          </a:p>
        </p:txBody>
      </p:sp>
    </p:spTree>
    <p:extLst>
      <p:ext uri="{BB962C8B-B14F-4D97-AF65-F5344CB8AC3E}">
        <p14:creationId xmlns:p14="http://schemas.microsoft.com/office/powerpoint/2010/main" val="208517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F83BD-774A-624E-8E40-CA00C202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Aspectos Formales</a:t>
            </a:r>
            <a:br>
              <a:rPr lang="es-CL" dirty="0"/>
            </a:br>
            <a:r>
              <a:rPr lang="es-CL" dirty="0"/>
              <a:t>mejorables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E3CD5-F049-504A-BC78-EC6E9087C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Estructura de párrafos mejorable.</a:t>
            </a:r>
          </a:p>
          <a:p>
            <a:r>
              <a:rPr lang="es-CL" sz="2800" dirty="0"/>
              <a:t>Citas en formato APA 7ª edición.</a:t>
            </a:r>
          </a:p>
          <a:p>
            <a:r>
              <a:rPr lang="es-CL" sz="2800" dirty="0"/>
              <a:t>Referencias en formato APA 7ª edición.</a:t>
            </a:r>
          </a:p>
          <a:p>
            <a:r>
              <a:rPr lang="es-CL" sz="2800" dirty="0"/>
              <a:t>Puntuación.</a:t>
            </a:r>
          </a:p>
          <a:p>
            <a:r>
              <a:rPr lang="es-CL" sz="2800" dirty="0"/>
              <a:t>Edición de contenidos.</a:t>
            </a:r>
          </a:p>
        </p:txBody>
      </p:sp>
    </p:spTree>
    <p:extLst>
      <p:ext uri="{BB962C8B-B14F-4D97-AF65-F5344CB8AC3E}">
        <p14:creationId xmlns:p14="http://schemas.microsoft.com/office/powerpoint/2010/main" val="19572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B4A3DC0-C4F2-7048-847A-D03D587E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936502"/>
            <a:ext cx="8679915" cy="929244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¿</a:t>
            </a:r>
            <a:r>
              <a:rPr lang="en-US" sz="5400" dirty="0" err="1"/>
              <a:t>Cómo</a:t>
            </a:r>
            <a:r>
              <a:rPr lang="en-US" sz="5400" dirty="0"/>
              <a:t> </a:t>
            </a:r>
            <a:r>
              <a:rPr lang="en-US" sz="5400" dirty="0" err="1"/>
              <a:t>pudimos</a:t>
            </a:r>
            <a:r>
              <a:rPr lang="en-US" sz="5400" dirty="0"/>
              <a:t> </a:t>
            </a:r>
            <a:r>
              <a:rPr lang="en-US" sz="5400" dirty="0" err="1"/>
              <a:t>enfocar</a:t>
            </a:r>
            <a:r>
              <a:rPr lang="en-US" sz="5400" dirty="0"/>
              <a:t> de </a:t>
            </a:r>
            <a:r>
              <a:rPr lang="en-US" sz="5400" dirty="0" err="1"/>
              <a:t>mejor</a:t>
            </a:r>
            <a:r>
              <a:rPr lang="en-US" sz="5400" dirty="0"/>
              <a:t> </a:t>
            </a:r>
            <a:r>
              <a:rPr lang="en-US" sz="5400" dirty="0" err="1"/>
              <a:t>manera</a:t>
            </a:r>
            <a:r>
              <a:rPr lang="en-US" sz="5400" dirty="0"/>
              <a:t> </a:t>
            </a:r>
            <a:r>
              <a:rPr lang="en-US" sz="5400" dirty="0" err="1"/>
              <a:t>nuestro</a:t>
            </a:r>
            <a:r>
              <a:rPr lang="en-US" sz="5400" dirty="0"/>
              <a:t> </a:t>
            </a:r>
            <a:r>
              <a:rPr lang="en-US" sz="5400" dirty="0" err="1"/>
              <a:t>trabajo</a:t>
            </a:r>
            <a:endParaRPr lang="en-US" sz="5400" dirty="0"/>
          </a:p>
        </p:txBody>
      </p:sp>
      <p:pic>
        <p:nvPicPr>
          <p:cNvPr id="56" name="Imagen 55" descr="1.png">
            <a:extLst>
              <a:ext uri="{FF2B5EF4-FFF2-40B4-BE49-F238E27FC236}">
                <a16:creationId xmlns:a16="http://schemas.microsoft.com/office/drawing/2014/main" id="{C29975D4-D412-9641-863A-C463163C1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9F96B5A9-FEC0-A24A-984F-2B848223DA72}"/>
              </a:ext>
            </a:extLst>
          </p:cNvPr>
          <p:cNvSpPr txBox="1"/>
          <p:nvPr/>
        </p:nvSpPr>
        <p:spPr>
          <a:xfrm>
            <a:off x="2746983" y="6257808"/>
            <a:ext cx="737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Dirección de Personas / GFDP01 / David Chacón Cisterna</a:t>
            </a:r>
          </a:p>
        </p:txBody>
      </p:sp>
      <p:pic>
        <p:nvPicPr>
          <p:cNvPr id="62" name="Imagen 6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3D42A8E-6665-8044-ACDB-65749F7BC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BA8A73-6565-6046-A11E-11385543C6FE}"/>
              </a:ext>
            </a:extLst>
          </p:cNvPr>
          <p:cNvSpPr txBox="1"/>
          <p:nvPr/>
        </p:nvSpPr>
        <p:spPr>
          <a:xfrm>
            <a:off x="5060163" y="1370019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CONVERSATORIO</a:t>
            </a:r>
          </a:p>
        </p:txBody>
      </p:sp>
    </p:spTree>
    <p:extLst>
      <p:ext uri="{BB962C8B-B14F-4D97-AF65-F5344CB8AC3E}">
        <p14:creationId xmlns:p14="http://schemas.microsoft.com/office/powerpoint/2010/main" val="1483541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3313</TotalTime>
  <Words>450</Words>
  <Application>Microsoft Macintosh PowerPoint</Application>
  <PresentationFormat>Panorámica</PresentationFormat>
  <Paragraphs>68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Rockwell</vt:lpstr>
      <vt:lpstr>Wingdings</vt:lpstr>
      <vt:lpstr>Atlas</vt:lpstr>
      <vt:lpstr>Dirección de Personas: GFDP01</vt:lpstr>
      <vt:lpstr>Dirección de Personas</vt:lpstr>
      <vt:lpstr>Feedback Informe de Caso Employer Branding</vt:lpstr>
      <vt:lpstr>Presentación de PowerPoint</vt:lpstr>
      <vt:lpstr>El informe ideal…</vt:lpstr>
      <vt:lpstr>Marcas</vt:lpstr>
      <vt:lpstr>Aspectos Formales Positivos</vt:lpstr>
      <vt:lpstr>Aspectos Formales mejorables</vt:lpstr>
      <vt:lpstr>¿Cómo pudimos enfocar de mejor manera nuestro trabajo</vt:lpstr>
      <vt:lpstr>Presentación</vt:lpstr>
      <vt:lpstr>Presentación de PowerPoint</vt:lpstr>
      <vt:lpstr>Dirección de Personas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Personas: GFDP01</dc:title>
  <dc:creator>David Chacon Cisterna</dc:creator>
  <cp:lastModifiedBy>David Chacon Cisterna</cp:lastModifiedBy>
  <cp:revision>33</cp:revision>
  <dcterms:created xsi:type="dcterms:W3CDTF">2022-08-16T03:37:52Z</dcterms:created>
  <dcterms:modified xsi:type="dcterms:W3CDTF">2022-09-20T18:45:25Z</dcterms:modified>
</cp:coreProperties>
</file>