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96" r:id="rId3"/>
    <p:sldId id="341" r:id="rId4"/>
    <p:sldId id="353" r:id="rId5"/>
    <p:sldId id="362" r:id="rId6"/>
    <p:sldId id="363" r:id="rId7"/>
    <p:sldId id="364" r:id="rId8"/>
    <p:sldId id="354" r:id="rId9"/>
    <p:sldId id="355" r:id="rId10"/>
    <p:sldId id="356" r:id="rId11"/>
    <p:sldId id="357" r:id="rId12"/>
    <p:sldId id="297" r:id="rId13"/>
    <p:sldId id="359" r:id="rId14"/>
    <p:sldId id="358" r:id="rId15"/>
    <p:sldId id="360" r:id="rId16"/>
    <p:sldId id="361" r:id="rId17"/>
    <p:sldId id="29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42" autoAdjust="0"/>
  </p:normalViewPr>
  <p:slideViewPr>
    <p:cSldViewPr snapToGrid="0" snapToObjects="1">
      <p:cViewPr>
        <p:scale>
          <a:sx n="70" d="100"/>
          <a:sy n="70" d="100"/>
        </p:scale>
        <p:origin x="336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3A614-1572-E643-87D8-663A8BFBAF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6B366F44-3119-1C4D-9080-9820F620732C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Banco de datos</a:t>
          </a:r>
          <a:endParaRPr lang="es-ES" dirty="0"/>
        </a:p>
      </dgm:t>
    </dgm:pt>
    <dgm:pt modelId="{13E1966C-4B2C-7E45-946E-555E16C23593}" type="parTrans" cxnId="{420DC43A-C72E-BB49-90DC-66C4D8447569}">
      <dgm:prSet/>
      <dgm:spPr/>
      <dgm:t>
        <a:bodyPr/>
        <a:lstStyle/>
        <a:p>
          <a:endParaRPr lang="es-ES"/>
        </a:p>
      </dgm:t>
    </dgm:pt>
    <dgm:pt modelId="{CFB74DF6-C640-214E-998B-03AA9AAE66D1}" type="sibTrans" cxnId="{420DC43A-C72E-BB49-90DC-66C4D8447569}">
      <dgm:prSet/>
      <dgm:spPr/>
      <dgm:t>
        <a:bodyPr/>
        <a:lstStyle/>
        <a:p>
          <a:endParaRPr lang="es-ES"/>
        </a:p>
      </dgm:t>
    </dgm:pt>
    <dgm:pt modelId="{D152FC8E-D40F-4823-8ED0-A8652F66E19D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Sistemas de información </a:t>
          </a:r>
        </a:p>
      </dgm:t>
    </dgm:pt>
    <dgm:pt modelId="{D4364AEC-0043-4AFB-BAF0-DA333D12205E}" type="parTrans" cxnId="{09012B31-BF9F-413E-9029-15BA0D1D0002}">
      <dgm:prSet/>
      <dgm:spPr/>
      <dgm:t>
        <a:bodyPr/>
        <a:lstStyle/>
        <a:p>
          <a:endParaRPr lang="es-CL"/>
        </a:p>
      </dgm:t>
    </dgm:pt>
    <dgm:pt modelId="{C0D71391-EFDC-40BE-8CFE-0761BDC4A86B}" type="sibTrans" cxnId="{09012B31-BF9F-413E-9029-15BA0D1D0002}">
      <dgm:prSet/>
      <dgm:spPr/>
      <dgm:t>
        <a:bodyPr/>
        <a:lstStyle/>
        <a:p>
          <a:endParaRPr lang="es-CL"/>
        </a:p>
      </dgm:t>
    </dgm:pt>
    <dgm:pt modelId="{9A6A8864-10A8-4D05-AD5C-DE75B12EC03C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Controles </a:t>
          </a:r>
        </a:p>
      </dgm:t>
    </dgm:pt>
    <dgm:pt modelId="{D0AC8704-DC55-4D04-9791-C2EA2736F393}" type="parTrans" cxnId="{269B162D-EE02-4A40-823D-D24948AF35DF}">
      <dgm:prSet/>
      <dgm:spPr/>
      <dgm:t>
        <a:bodyPr/>
        <a:lstStyle/>
        <a:p>
          <a:endParaRPr lang="es-CL"/>
        </a:p>
      </dgm:t>
    </dgm:pt>
    <dgm:pt modelId="{7E71F5CA-5313-4415-8839-F44BAE652709}" type="sibTrans" cxnId="{269B162D-EE02-4A40-823D-D24948AF35DF}">
      <dgm:prSet/>
      <dgm:spPr/>
      <dgm:t>
        <a:bodyPr/>
        <a:lstStyle/>
        <a:p>
          <a:endParaRPr lang="es-CL"/>
        </a:p>
      </dgm:t>
    </dgm:pt>
    <dgm:pt modelId="{3E44A3F3-FAF5-44B4-BE03-D5832EA5AF89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Constancia</a:t>
          </a:r>
          <a:endParaRPr lang="es-CL" b="0" cap="none" spc="0" dirty="0">
            <a:solidFill>
              <a:schemeClr val="tx1"/>
            </a:solidFill>
            <a:effectLst/>
          </a:endParaRPr>
        </a:p>
      </dgm:t>
    </dgm:pt>
    <dgm:pt modelId="{21EC3C9D-8586-42F8-8EFC-80D55D74449E}" type="parTrans" cxnId="{A4A51F9A-D2AF-4D46-8F66-ABE7172CFFDA}">
      <dgm:prSet/>
      <dgm:spPr/>
      <dgm:t>
        <a:bodyPr/>
        <a:lstStyle/>
        <a:p>
          <a:endParaRPr lang="es-CL"/>
        </a:p>
      </dgm:t>
    </dgm:pt>
    <dgm:pt modelId="{9E85728F-B13E-4085-A681-CA4FA5861612}" type="sibTrans" cxnId="{A4A51F9A-D2AF-4D46-8F66-ABE7172CFFDA}">
      <dgm:prSet/>
      <dgm:spPr/>
      <dgm:t>
        <a:bodyPr/>
        <a:lstStyle/>
        <a:p>
          <a:endParaRPr lang="es-CL"/>
        </a:p>
      </dgm:t>
    </dgm:pt>
    <dgm:pt modelId="{81E81B7D-233B-4518-B48C-3ACA6D937741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Productividad</a:t>
          </a:r>
          <a:endParaRPr lang="es-CL" b="0" cap="none" spc="0" dirty="0">
            <a:solidFill>
              <a:schemeClr val="tx1"/>
            </a:solidFill>
            <a:effectLst/>
          </a:endParaRPr>
        </a:p>
      </dgm:t>
    </dgm:pt>
    <dgm:pt modelId="{D1B167C5-3576-420F-A471-17F3DC52A5E0}" type="parTrans" cxnId="{7E1CFCA1-8C23-4110-8D71-1081FFCD3161}">
      <dgm:prSet/>
      <dgm:spPr/>
      <dgm:t>
        <a:bodyPr/>
        <a:lstStyle/>
        <a:p>
          <a:endParaRPr lang="es-CL"/>
        </a:p>
      </dgm:t>
    </dgm:pt>
    <dgm:pt modelId="{34B09B0C-C667-4D25-88A3-C85EB05BF063}" type="sibTrans" cxnId="{7E1CFCA1-8C23-4110-8D71-1081FFCD3161}">
      <dgm:prSet/>
      <dgm:spPr/>
      <dgm:t>
        <a:bodyPr/>
        <a:lstStyle/>
        <a:p>
          <a:endParaRPr lang="es-CL"/>
        </a:p>
      </dgm:t>
    </dgm:pt>
    <dgm:pt modelId="{A4C40F87-B5D4-4870-88D3-DD26B0C69455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Equilibrio social </a:t>
          </a:r>
          <a:endParaRPr lang="es-CL" cap="none" spc="0" dirty="0">
            <a:solidFill>
              <a:schemeClr val="tx1"/>
            </a:solidFill>
            <a:effectLst/>
          </a:endParaRPr>
        </a:p>
      </dgm:t>
    </dgm:pt>
    <dgm:pt modelId="{5D6A75B7-8AE9-4ABC-83D2-7CD2E7CEC431}" type="parTrans" cxnId="{4CCE18D2-8F7A-4408-9B10-10CACD97AB98}">
      <dgm:prSet/>
      <dgm:spPr/>
      <dgm:t>
        <a:bodyPr/>
        <a:lstStyle/>
        <a:p>
          <a:endParaRPr lang="es-CL"/>
        </a:p>
      </dgm:t>
    </dgm:pt>
    <dgm:pt modelId="{F354A8EE-4155-4AE3-8457-0CCCD085B0F1}" type="sibTrans" cxnId="{4CCE18D2-8F7A-4408-9B10-10CACD97AB98}">
      <dgm:prSet/>
      <dgm:spPr/>
      <dgm:t>
        <a:bodyPr/>
        <a:lstStyle/>
        <a:p>
          <a:endParaRPr lang="es-CL"/>
        </a:p>
      </dgm:t>
    </dgm:pt>
    <dgm:pt modelId="{B81751A6-E99F-4169-8582-0C6D76230F63}" type="pres">
      <dgm:prSet presAssocID="{5B03A614-1572-E643-87D8-663A8BFBAFD1}" presName="root" presStyleCnt="0">
        <dgm:presLayoutVars>
          <dgm:dir/>
          <dgm:resizeHandles val="exact"/>
        </dgm:presLayoutVars>
      </dgm:prSet>
      <dgm:spPr/>
    </dgm:pt>
    <dgm:pt modelId="{45031D59-02DC-4012-8493-1914B221523C}" type="pres">
      <dgm:prSet presAssocID="{9A6A8864-10A8-4D05-AD5C-DE75B12EC03C}" presName="compNode" presStyleCnt="0"/>
      <dgm:spPr/>
    </dgm:pt>
    <dgm:pt modelId="{275BFB4D-1E01-4C0B-9F0F-290D96FC9FFE}" type="pres">
      <dgm:prSet presAssocID="{9A6A8864-10A8-4D05-AD5C-DE75B12EC03C}" presName="bgRect" presStyleLbl="bgShp" presStyleIdx="0" presStyleCnt="6"/>
      <dgm:spPr/>
    </dgm:pt>
    <dgm:pt modelId="{608B189A-4F2D-4539-B7C0-83CC6291E4A4}" type="pres">
      <dgm:prSet presAssocID="{9A6A8864-10A8-4D05-AD5C-DE75B12EC03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en inventario con relleno sólido"/>
        </a:ext>
      </dgm:extLst>
    </dgm:pt>
    <dgm:pt modelId="{499F403E-95A9-4FCA-BBEE-406589A97CCC}" type="pres">
      <dgm:prSet presAssocID="{9A6A8864-10A8-4D05-AD5C-DE75B12EC03C}" presName="spaceRect" presStyleCnt="0"/>
      <dgm:spPr/>
    </dgm:pt>
    <dgm:pt modelId="{40136A0F-FA89-4B0B-B1D8-6EF5EAB58930}" type="pres">
      <dgm:prSet presAssocID="{9A6A8864-10A8-4D05-AD5C-DE75B12EC03C}" presName="parTx" presStyleLbl="revTx" presStyleIdx="0" presStyleCnt="6">
        <dgm:presLayoutVars>
          <dgm:chMax val="0"/>
          <dgm:chPref val="0"/>
        </dgm:presLayoutVars>
      </dgm:prSet>
      <dgm:spPr/>
    </dgm:pt>
    <dgm:pt modelId="{44187DB2-B901-454B-A547-F8897EC01D0D}" type="pres">
      <dgm:prSet presAssocID="{7E71F5CA-5313-4415-8839-F44BAE652709}" presName="sibTrans" presStyleCnt="0"/>
      <dgm:spPr/>
    </dgm:pt>
    <dgm:pt modelId="{C8BE22A9-96EF-4161-BE73-B7641DE8F75F}" type="pres">
      <dgm:prSet presAssocID="{6B366F44-3119-1C4D-9080-9820F620732C}" presName="compNode" presStyleCnt="0"/>
      <dgm:spPr/>
    </dgm:pt>
    <dgm:pt modelId="{8FAC1A82-D20A-41CE-A5A2-352119914F89}" type="pres">
      <dgm:prSet presAssocID="{6B366F44-3119-1C4D-9080-9820F620732C}" presName="bgRect" presStyleLbl="bgShp" presStyleIdx="1" presStyleCnt="6"/>
      <dgm:spPr/>
    </dgm:pt>
    <dgm:pt modelId="{FBD8FB26-89FE-482E-9268-DA24DB60D5B9}" type="pres">
      <dgm:prSet presAssocID="{6B366F44-3119-1C4D-9080-9820F620732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a con relleno sólido"/>
        </a:ext>
      </dgm:extLst>
    </dgm:pt>
    <dgm:pt modelId="{1FDECDE9-6BE1-48EE-8D73-69252BA4800C}" type="pres">
      <dgm:prSet presAssocID="{6B366F44-3119-1C4D-9080-9820F620732C}" presName="spaceRect" presStyleCnt="0"/>
      <dgm:spPr/>
    </dgm:pt>
    <dgm:pt modelId="{2319EA0B-E72C-4FA9-8839-A0CC388C5B56}" type="pres">
      <dgm:prSet presAssocID="{6B366F44-3119-1C4D-9080-9820F620732C}" presName="parTx" presStyleLbl="revTx" presStyleIdx="1" presStyleCnt="6">
        <dgm:presLayoutVars>
          <dgm:chMax val="0"/>
          <dgm:chPref val="0"/>
        </dgm:presLayoutVars>
      </dgm:prSet>
      <dgm:spPr/>
    </dgm:pt>
    <dgm:pt modelId="{081356F3-0514-4E89-8A92-D26CFDEFED0E}" type="pres">
      <dgm:prSet presAssocID="{CFB74DF6-C640-214E-998B-03AA9AAE66D1}" presName="sibTrans" presStyleCnt="0"/>
      <dgm:spPr/>
    </dgm:pt>
    <dgm:pt modelId="{A2C45507-BB4E-4032-8872-08086F31C1E1}" type="pres">
      <dgm:prSet presAssocID="{D152FC8E-D40F-4823-8ED0-A8652F66E19D}" presName="compNode" presStyleCnt="0"/>
      <dgm:spPr/>
    </dgm:pt>
    <dgm:pt modelId="{E194B623-FF21-4FAE-9F7F-16631FD06079}" type="pres">
      <dgm:prSet presAssocID="{D152FC8E-D40F-4823-8ED0-A8652F66E19D}" presName="bgRect" presStyleLbl="bgShp" presStyleIdx="2" presStyleCnt="6"/>
      <dgm:spPr/>
    </dgm:pt>
    <dgm:pt modelId="{035C543E-F8E2-4D7F-8CF9-CC29C0AE476E}" type="pres">
      <dgm:prSet presAssocID="{D152FC8E-D40F-4823-8ED0-A8652F66E19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tas adhesivas  con relleno sólido"/>
        </a:ext>
      </dgm:extLst>
    </dgm:pt>
    <dgm:pt modelId="{2050FD0F-B492-4D8D-B49B-6BD9FCEB35DD}" type="pres">
      <dgm:prSet presAssocID="{D152FC8E-D40F-4823-8ED0-A8652F66E19D}" presName="spaceRect" presStyleCnt="0"/>
      <dgm:spPr/>
    </dgm:pt>
    <dgm:pt modelId="{F0D2B5C3-22E1-4910-8EBA-D219C5BEA0B3}" type="pres">
      <dgm:prSet presAssocID="{D152FC8E-D40F-4823-8ED0-A8652F66E19D}" presName="parTx" presStyleLbl="revTx" presStyleIdx="2" presStyleCnt="6">
        <dgm:presLayoutVars>
          <dgm:chMax val="0"/>
          <dgm:chPref val="0"/>
        </dgm:presLayoutVars>
      </dgm:prSet>
      <dgm:spPr/>
    </dgm:pt>
    <dgm:pt modelId="{FD4E5305-39DF-4DEC-A650-92B7A1D03DCB}" type="pres">
      <dgm:prSet presAssocID="{C0D71391-EFDC-40BE-8CFE-0761BDC4A86B}" presName="sibTrans" presStyleCnt="0"/>
      <dgm:spPr/>
    </dgm:pt>
    <dgm:pt modelId="{D2DC9826-25A7-469D-A6A1-03FD9AEF5301}" type="pres">
      <dgm:prSet presAssocID="{3E44A3F3-FAF5-44B4-BE03-D5832EA5AF89}" presName="compNode" presStyleCnt="0"/>
      <dgm:spPr/>
    </dgm:pt>
    <dgm:pt modelId="{34B4C896-3721-4715-B9B3-8EC7448C7135}" type="pres">
      <dgm:prSet presAssocID="{3E44A3F3-FAF5-44B4-BE03-D5832EA5AF89}" presName="bgRect" presStyleLbl="bgShp" presStyleIdx="3" presStyleCnt="6"/>
      <dgm:spPr/>
    </dgm:pt>
    <dgm:pt modelId="{2D618FA6-A29F-43B8-A902-A28CE3B761D5}" type="pres">
      <dgm:prSet presAssocID="{3E44A3F3-FAF5-44B4-BE03-D5832EA5AF8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bajo con relleno sólido"/>
        </a:ext>
      </dgm:extLst>
    </dgm:pt>
    <dgm:pt modelId="{ACF02A55-FF0E-4DD7-866F-778B7AFE817C}" type="pres">
      <dgm:prSet presAssocID="{3E44A3F3-FAF5-44B4-BE03-D5832EA5AF89}" presName="spaceRect" presStyleCnt="0"/>
      <dgm:spPr/>
    </dgm:pt>
    <dgm:pt modelId="{9F7961D3-F1D6-44EF-8285-77E018DA10D2}" type="pres">
      <dgm:prSet presAssocID="{3E44A3F3-FAF5-44B4-BE03-D5832EA5AF89}" presName="parTx" presStyleLbl="revTx" presStyleIdx="3" presStyleCnt="6">
        <dgm:presLayoutVars>
          <dgm:chMax val="0"/>
          <dgm:chPref val="0"/>
        </dgm:presLayoutVars>
      </dgm:prSet>
      <dgm:spPr/>
    </dgm:pt>
    <dgm:pt modelId="{F4B2DDE1-F920-46AB-877E-8BAB947AAB42}" type="pres">
      <dgm:prSet presAssocID="{9E85728F-B13E-4085-A681-CA4FA5861612}" presName="sibTrans" presStyleCnt="0"/>
      <dgm:spPr/>
    </dgm:pt>
    <dgm:pt modelId="{E7C853B3-0A9C-483A-91CE-FBDE4B00AA2B}" type="pres">
      <dgm:prSet presAssocID="{81E81B7D-233B-4518-B48C-3ACA6D937741}" presName="compNode" presStyleCnt="0"/>
      <dgm:spPr/>
    </dgm:pt>
    <dgm:pt modelId="{4399BACA-287E-4286-87CB-A0A0C0173234}" type="pres">
      <dgm:prSet presAssocID="{81E81B7D-233B-4518-B48C-3ACA6D937741}" presName="bgRect" presStyleLbl="bgShp" presStyleIdx="4" presStyleCnt="6"/>
      <dgm:spPr/>
    </dgm:pt>
    <dgm:pt modelId="{E124B25C-68F2-4052-AE35-9B4D85A73150}" type="pres">
      <dgm:prSet presAssocID="{81E81B7D-233B-4518-B48C-3ACA6D93774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ed de ladrillo de edificio con relleno sólido"/>
        </a:ext>
      </dgm:extLst>
    </dgm:pt>
    <dgm:pt modelId="{76DE5BB7-DBC5-4ECC-B44E-C9DC0347C0A4}" type="pres">
      <dgm:prSet presAssocID="{81E81B7D-233B-4518-B48C-3ACA6D937741}" presName="spaceRect" presStyleCnt="0"/>
      <dgm:spPr/>
    </dgm:pt>
    <dgm:pt modelId="{0E5A8884-C724-487B-BBD4-49AA602D28E0}" type="pres">
      <dgm:prSet presAssocID="{81E81B7D-233B-4518-B48C-3ACA6D937741}" presName="parTx" presStyleLbl="revTx" presStyleIdx="4" presStyleCnt="6">
        <dgm:presLayoutVars>
          <dgm:chMax val="0"/>
          <dgm:chPref val="0"/>
        </dgm:presLayoutVars>
      </dgm:prSet>
      <dgm:spPr/>
    </dgm:pt>
    <dgm:pt modelId="{03D56EE8-96CF-4CEC-8EBB-BCCABCB89784}" type="pres">
      <dgm:prSet presAssocID="{34B09B0C-C667-4D25-88A3-C85EB05BF063}" presName="sibTrans" presStyleCnt="0"/>
      <dgm:spPr/>
    </dgm:pt>
    <dgm:pt modelId="{C81FBBBF-36AD-4612-A7B6-3C4EE7E4B734}" type="pres">
      <dgm:prSet presAssocID="{A4C40F87-B5D4-4870-88D3-DD26B0C69455}" presName="compNode" presStyleCnt="0"/>
      <dgm:spPr/>
    </dgm:pt>
    <dgm:pt modelId="{2600A7D0-6C53-4C7A-B18B-4961AA395860}" type="pres">
      <dgm:prSet presAssocID="{A4C40F87-B5D4-4870-88D3-DD26B0C69455}" presName="bgRect" presStyleLbl="bgShp" presStyleIdx="5" presStyleCnt="6"/>
      <dgm:spPr/>
    </dgm:pt>
    <dgm:pt modelId="{EBC152B1-ED1F-4E64-8206-E7D8C4D6256F}" type="pres">
      <dgm:prSet presAssocID="{A4C40F87-B5D4-4870-88D3-DD26B0C6945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milia con dos niños con relleno sólido"/>
        </a:ext>
      </dgm:extLst>
    </dgm:pt>
    <dgm:pt modelId="{9A1DB383-2A85-4272-80AE-8A98C9D79C96}" type="pres">
      <dgm:prSet presAssocID="{A4C40F87-B5D4-4870-88D3-DD26B0C69455}" presName="spaceRect" presStyleCnt="0"/>
      <dgm:spPr/>
    </dgm:pt>
    <dgm:pt modelId="{BBBD2CD4-3254-4173-B576-4FB3AE0F0E91}" type="pres">
      <dgm:prSet presAssocID="{A4C40F87-B5D4-4870-88D3-DD26B0C6945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25BED40B-31EF-0748-A1D5-42E3A50B9B27}" type="presOf" srcId="{6B366F44-3119-1C4D-9080-9820F620732C}" destId="{2319EA0B-E72C-4FA9-8839-A0CC388C5B56}" srcOrd="0" destOrd="0" presId="urn:microsoft.com/office/officeart/2018/2/layout/IconVerticalSolidList"/>
    <dgm:cxn modelId="{3EE9E625-BA5A-094C-B720-8748F09BF80B}" type="presOf" srcId="{5B03A614-1572-E643-87D8-663A8BFBAFD1}" destId="{B81751A6-E99F-4169-8582-0C6D76230F63}" srcOrd="0" destOrd="0" presId="urn:microsoft.com/office/officeart/2018/2/layout/IconVerticalSolidList"/>
    <dgm:cxn modelId="{269B162D-EE02-4A40-823D-D24948AF35DF}" srcId="{5B03A614-1572-E643-87D8-663A8BFBAFD1}" destId="{9A6A8864-10A8-4D05-AD5C-DE75B12EC03C}" srcOrd="0" destOrd="0" parTransId="{D0AC8704-DC55-4D04-9791-C2EA2736F393}" sibTransId="{7E71F5CA-5313-4415-8839-F44BAE652709}"/>
    <dgm:cxn modelId="{6F4A4B2E-E829-7C43-95C3-44C2530EE70F}" type="presOf" srcId="{A4C40F87-B5D4-4870-88D3-DD26B0C69455}" destId="{BBBD2CD4-3254-4173-B576-4FB3AE0F0E91}" srcOrd="0" destOrd="0" presId="urn:microsoft.com/office/officeart/2018/2/layout/IconVerticalSolidList"/>
    <dgm:cxn modelId="{09012B31-BF9F-413E-9029-15BA0D1D0002}" srcId="{5B03A614-1572-E643-87D8-663A8BFBAFD1}" destId="{D152FC8E-D40F-4823-8ED0-A8652F66E19D}" srcOrd="2" destOrd="0" parTransId="{D4364AEC-0043-4AFB-BAF0-DA333D12205E}" sibTransId="{C0D71391-EFDC-40BE-8CFE-0761BDC4A86B}"/>
    <dgm:cxn modelId="{420DC43A-C72E-BB49-90DC-66C4D8447569}" srcId="{5B03A614-1572-E643-87D8-663A8BFBAFD1}" destId="{6B366F44-3119-1C4D-9080-9820F620732C}" srcOrd="1" destOrd="0" parTransId="{13E1966C-4B2C-7E45-946E-555E16C23593}" sibTransId="{CFB74DF6-C640-214E-998B-03AA9AAE66D1}"/>
    <dgm:cxn modelId="{85C20A53-0F02-474F-B43D-B489C271253A}" type="presOf" srcId="{81E81B7D-233B-4518-B48C-3ACA6D937741}" destId="{0E5A8884-C724-487B-BBD4-49AA602D28E0}" srcOrd="0" destOrd="0" presId="urn:microsoft.com/office/officeart/2018/2/layout/IconVerticalSolidList"/>
    <dgm:cxn modelId="{94369361-D968-364B-A33E-665B83F473B9}" type="presOf" srcId="{D152FC8E-D40F-4823-8ED0-A8652F66E19D}" destId="{F0D2B5C3-22E1-4910-8EBA-D219C5BEA0B3}" srcOrd="0" destOrd="0" presId="urn:microsoft.com/office/officeart/2018/2/layout/IconVerticalSolidList"/>
    <dgm:cxn modelId="{35121998-24A7-654C-8B10-2030DBFE97E9}" type="presOf" srcId="{9A6A8864-10A8-4D05-AD5C-DE75B12EC03C}" destId="{40136A0F-FA89-4B0B-B1D8-6EF5EAB58930}" srcOrd="0" destOrd="0" presId="urn:microsoft.com/office/officeart/2018/2/layout/IconVerticalSolidList"/>
    <dgm:cxn modelId="{A4A51F9A-D2AF-4D46-8F66-ABE7172CFFDA}" srcId="{5B03A614-1572-E643-87D8-663A8BFBAFD1}" destId="{3E44A3F3-FAF5-44B4-BE03-D5832EA5AF89}" srcOrd="3" destOrd="0" parTransId="{21EC3C9D-8586-42F8-8EFC-80D55D74449E}" sibTransId="{9E85728F-B13E-4085-A681-CA4FA5861612}"/>
    <dgm:cxn modelId="{7E1CFCA1-8C23-4110-8D71-1081FFCD3161}" srcId="{5B03A614-1572-E643-87D8-663A8BFBAFD1}" destId="{81E81B7D-233B-4518-B48C-3ACA6D937741}" srcOrd="4" destOrd="0" parTransId="{D1B167C5-3576-420F-A471-17F3DC52A5E0}" sibTransId="{34B09B0C-C667-4D25-88A3-C85EB05BF063}"/>
    <dgm:cxn modelId="{4CCE18D2-8F7A-4408-9B10-10CACD97AB98}" srcId="{5B03A614-1572-E643-87D8-663A8BFBAFD1}" destId="{A4C40F87-B5D4-4870-88D3-DD26B0C69455}" srcOrd="5" destOrd="0" parTransId="{5D6A75B7-8AE9-4ABC-83D2-7CD2E7CEC431}" sibTransId="{F354A8EE-4155-4AE3-8457-0CCCD085B0F1}"/>
    <dgm:cxn modelId="{A119C8EA-DA3D-AF4F-838D-877FDA2A16D0}" type="presOf" srcId="{3E44A3F3-FAF5-44B4-BE03-D5832EA5AF89}" destId="{9F7961D3-F1D6-44EF-8285-77E018DA10D2}" srcOrd="0" destOrd="0" presId="urn:microsoft.com/office/officeart/2018/2/layout/IconVerticalSolidList"/>
    <dgm:cxn modelId="{C8C9B769-1EA7-CB4B-BA0C-84B6D05C5AAA}" type="presParOf" srcId="{B81751A6-E99F-4169-8582-0C6D76230F63}" destId="{45031D59-02DC-4012-8493-1914B221523C}" srcOrd="0" destOrd="0" presId="urn:microsoft.com/office/officeart/2018/2/layout/IconVerticalSolidList"/>
    <dgm:cxn modelId="{F06101BD-4D54-F944-939E-959872AE6A6F}" type="presParOf" srcId="{45031D59-02DC-4012-8493-1914B221523C}" destId="{275BFB4D-1E01-4C0B-9F0F-290D96FC9FFE}" srcOrd="0" destOrd="0" presId="urn:microsoft.com/office/officeart/2018/2/layout/IconVerticalSolidList"/>
    <dgm:cxn modelId="{087C7D80-FA20-EC4E-B1EB-65F373814AEC}" type="presParOf" srcId="{45031D59-02DC-4012-8493-1914B221523C}" destId="{608B189A-4F2D-4539-B7C0-83CC6291E4A4}" srcOrd="1" destOrd="0" presId="urn:microsoft.com/office/officeart/2018/2/layout/IconVerticalSolidList"/>
    <dgm:cxn modelId="{811D0954-3EF4-2840-A60B-6AAAB5B3E12E}" type="presParOf" srcId="{45031D59-02DC-4012-8493-1914B221523C}" destId="{499F403E-95A9-4FCA-BBEE-406589A97CCC}" srcOrd="2" destOrd="0" presId="urn:microsoft.com/office/officeart/2018/2/layout/IconVerticalSolidList"/>
    <dgm:cxn modelId="{27AA6343-C67D-1F4C-BFF9-2417E50190CB}" type="presParOf" srcId="{45031D59-02DC-4012-8493-1914B221523C}" destId="{40136A0F-FA89-4B0B-B1D8-6EF5EAB58930}" srcOrd="3" destOrd="0" presId="urn:microsoft.com/office/officeart/2018/2/layout/IconVerticalSolidList"/>
    <dgm:cxn modelId="{ADBCD312-F34E-AC4E-A510-B643E65AD21B}" type="presParOf" srcId="{B81751A6-E99F-4169-8582-0C6D76230F63}" destId="{44187DB2-B901-454B-A547-F8897EC01D0D}" srcOrd="1" destOrd="0" presId="urn:microsoft.com/office/officeart/2018/2/layout/IconVerticalSolidList"/>
    <dgm:cxn modelId="{A61F7BC8-DBB2-C540-BFA0-604502132C4E}" type="presParOf" srcId="{B81751A6-E99F-4169-8582-0C6D76230F63}" destId="{C8BE22A9-96EF-4161-BE73-B7641DE8F75F}" srcOrd="2" destOrd="0" presId="urn:microsoft.com/office/officeart/2018/2/layout/IconVerticalSolidList"/>
    <dgm:cxn modelId="{E3E70F06-B413-6B4B-946F-14E42384C602}" type="presParOf" srcId="{C8BE22A9-96EF-4161-BE73-B7641DE8F75F}" destId="{8FAC1A82-D20A-41CE-A5A2-352119914F89}" srcOrd="0" destOrd="0" presId="urn:microsoft.com/office/officeart/2018/2/layout/IconVerticalSolidList"/>
    <dgm:cxn modelId="{57263D1E-082B-DD4F-B3B4-039F65EC3352}" type="presParOf" srcId="{C8BE22A9-96EF-4161-BE73-B7641DE8F75F}" destId="{FBD8FB26-89FE-482E-9268-DA24DB60D5B9}" srcOrd="1" destOrd="0" presId="urn:microsoft.com/office/officeart/2018/2/layout/IconVerticalSolidList"/>
    <dgm:cxn modelId="{6897CEBB-C9D8-0944-B250-DB59402FBCD8}" type="presParOf" srcId="{C8BE22A9-96EF-4161-BE73-B7641DE8F75F}" destId="{1FDECDE9-6BE1-48EE-8D73-69252BA4800C}" srcOrd="2" destOrd="0" presId="urn:microsoft.com/office/officeart/2018/2/layout/IconVerticalSolidList"/>
    <dgm:cxn modelId="{87EDC46C-5FB2-8B46-8C32-CCEE5D6D3BBB}" type="presParOf" srcId="{C8BE22A9-96EF-4161-BE73-B7641DE8F75F}" destId="{2319EA0B-E72C-4FA9-8839-A0CC388C5B56}" srcOrd="3" destOrd="0" presId="urn:microsoft.com/office/officeart/2018/2/layout/IconVerticalSolidList"/>
    <dgm:cxn modelId="{16803AC8-98AD-9049-AA96-B7310531DC22}" type="presParOf" srcId="{B81751A6-E99F-4169-8582-0C6D76230F63}" destId="{081356F3-0514-4E89-8A92-D26CFDEFED0E}" srcOrd="3" destOrd="0" presId="urn:microsoft.com/office/officeart/2018/2/layout/IconVerticalSolidList"/>
    <dgm:cxn modelId="{8D7CA66F-4186-404F-A80B-F7F7F1BFA62B}" type="presParOf" srcId="{B81751A6-E99F-4169-8582-0C6D76230F63}" destId="{A2C45507-BB4E-4032-8872-08086F31C1E1}" srcOrd="4" destOrd="0" presId="urn:microsoft.com/office/officeart/2018/2/layout/IconVerticalSolidList"/>
    <dgm:cxn modelId="{8B3B02DF-EBE9-D64B-80DF-BB9B153F09AE}" type="presParOf" srcId="{A2C45507-BB4E-4032-8872-08086F31C1E1}" destId="{E194B623-FF21-4FAE-9F7F-16631FD06079}" srcOrd="0" destOrd="0" presId="urn:microsoft.com/office/officeart/2018/2/layout/IconVerticalSolidList"/>
    <dgm:cxn modelId="{2ED76E75-BF12-3648-9264-B3E7E2E9774F}" type="presParOf" srcId="{A2C45507-BB4E-4032-8872-08086F31C1E1}" destId="{035C543E-F8E2-4D7F-8CF9-CC29C0AE476E}" srcOrd="1" destOrd="0" presId="urn:microsoft.com/office/officeart/2018/2/layout/IconVerticalSolidList"/>
    <dgm:cxn modelId="{EB503219-5897-D344-A5BC-3CA81DD7B8D9}" type="presParOf" srcId="{A2C45507-BB4E-4032-8872-08086F31C1E1}" destId="{2050FD0F-B492-4D8D-B49B-6BD9FCEB35DD}" srcOrd="2" destOrd="0" presId="urn:microsoft.com/office/officeart/2018/2/layout/IconVerticalSolidList"/>
    <dgm:cxn modelId="{772628B6-7748-944A-B6C3-877B2D0778DA}" type="presParOf" srcId="{A2C45507-BB4E-4032-8872-08086F31C1E1}" destId="{F0D2B5C3-22E1-4910-8EBA-D219C5BEA0B3}" srcOrd="3" destOrd="0" presId="urn:microsoft.com/office/officeart/2018/2/layout/IconVerticalSolidList"/>
    <dgm:cxn modelId="{84F4A4B1-8ED6-4346-A705-7A255550C8D9}" type="presParOf" srcId="{B81751A6-E99F-4169-8582-0C6D76230F63}" destId="{FD4E5305-39DF-4DEC-A650-92B7A1D03DCB}" srcOrd="5" destOrd="0" presId="urn:microsoft.com/office/officeart/2018/2/layout/IconVerticalSolidList"/>
    <dgm:cxn modelId="{BA6D3D9C-11D1-6842-BED3-D6CEAF64648E}" type="presParOf" srcId="{B81751A6-E99F-4169-8582-0C6D76230F63}" destId="{D2DC9826-25A7-469D-A6A1-03FD9AEF5301}" srcOrd="6" destOrd="0" presId="urn:microsoft.com/office/officeart/2018/2/layout/IconVerticalSolidList"/>
    <dgm:cxn modelId="{4FD9C610-740F-5A48-AE0A-6703D6B03C56}" type="presParOf" srcId="{D2DC9826-25A7-469D-A6A1-03FD9AEF5301}" destId="{34B4C896-3721-4715-B9B3-8EC7448C7135}" srcOrd="0" destOrd="0" presId="urn:microsoft.com/office/officeart/2018/2/layout/IconVerticalSolidList"/>
    <dgm:cxn modelId="{EE458A4A-6A12-114A-AA61-11E55C27F53C}" type="presParOf" srcId="{D2DC9826-25A7-469D-A6A1-03FD9AEF5301}" destId="{2D618FA6-A29F-43B8-A902-A28CE3B761D5}" srcOrd="1" destOrd="0" presId="urn:microsoft.com/office/officeart/2018/2/layout/IconVerticalSolidList"/>
    <dgm:cxn modelId="{8923927D-7BDA-9049-BC47-54B76C86901F}" type="presParOf" srcId="{D2DC9826-25A7-469D-A6A1-03FD9AEF5301}" destId="{ACF02A55-FF0E-4DD7-866F-778B7AFE817C}" srcOrd="2" destOrd="0" presId="urn:microsoft.com/office/officeart/2018/2/layout/IconVerticalSolidList"/>
    <dgm:cxn modelId="{7117E717-F98D-1A44-9E8D-DAFFD3A8DAA3}" type="presParOf" srcId="{D2DC9826-25A7-469D-A6A1-03FD9AEF5301}" destId="{9F7961D3-F1D6-44EF-8285-77E018DA10D2}" srcOrd="3" destOrd="0" presId="urn:microsoft.com/office/officeart/2018/2/layout/IconVerticalSolidList"/>
    <dgm:cxn modelId="{F90B4902-D656-C844-9FBD-2F8B82B71B34}" type="presParOf" srcId="{B81751A6-E99F-4169-8582-0C6D76230F63}" destId="{F4B2DDE1-F920-46AB-877E-8BAB947AAB42}" srcOrd="7" destOrd="0" presId="urn:microsoft.com/office/officeart/2018/2/layout/IconVerticalSolidList"/>
    <dgm:cxn modelId="{284A9165-EF16-D14D-9EDA-101AF6E5D75A}" type="presParOf" srcId="{B81751A6-E99F-4169-8582-0C6D76230F63}" destId="{E7C853B3-0A9C-483A-91CE-FBDE4B00AA2B}" srcOrd="8" destOrd="0" presId="urn:microsoft.com/office/officeart/2018/2/layout/IconVerticalSolidList"/>
    <dgm:cxn modelId="{6B019A7A-D81D-0441-9600-28255D196DAC}" type="presParOf" srcId="{E7C853B3-0A9C-483A-91CE-FBDE4B00AA2B}" destId="{4399BACA-287E-4286-87CB-A0A0C0173234}" srcOrd="0" destOrd="0" presId="urn:microsoft.com/office/officeart/2018/2/layout/IconVerticalSolidList"/>
    <dgm:cxn modelId="{3A62A5CD-2A65-344B-BD78-1F5443ABF972}" type="presParOf" srcId="{E7C853B3-0A9C-483A-91CE-FBDE4B00AA2B}" destId="{E124B25C-68F2-4052-AE35-9B4D85A73150}" srcOrd="1" destOrd="0" presId="urn:microsoft.com/office/officeart/2018/2/layout/IconVerticalSolidList"/>
    <dgm:cxn modelId="{FDF0F7FB-5209-3C4E-8BFE-58A8FD7EF5A1}" type="presParOf" srcId="{E7C853B3-0A9C-483A-91CE-FBDE4B00AA2B}" destId="{76DE5BB7-DBC5-4ECC-B44E-C9DC0347C0A4}" srcOrd="2" destOrd="0" presId="urn:microsoft.com/office/officeart/2018/2/layout/IconVerticalSolidList"/>
    <dgm:cxn modelId="{8C2D86C7-ED4F-D94B-9392-3814BCE8E985}" type="presParOf" srcId="{E7C853B3-0A9C-483A-91CE-FBDE4B00AA2B}" destId="{0E5A8884-C724-487B-BBD4-49AA602D28E0}" srcOrd="3" destOrd="0" presId="urn:microsoft.com/office/officeart/2018/2/layout/IconVerticalSolidList"/>
    <dgm:cxn modelId="{6E277C1A-1E54-5944-8AFC-EDC35DFEB7F8}" type="presParOf" srcId="{B81751A6-E99F-4169-8582-0C6D76230F63}" destId="{03D56EE8-96CF-4CEC-8EBB-BCCABCB89784}" srcOrd="9" destOrd="0" presId="urn:microsoft.com/office/officeart/2018/2/layout/IconVerticalSolidList"/>
    <dgm:cxn modelId="{C3438DDF-73DD-C94A-B1CD-0656B7D1EB41}" type="presParOf" srcId="{B81751A6-E99F-4169-8582-0C6D76230F63}" destId="{C81FBBBF-36AD-4612-A7B6-3C4EE7E4B734}" srcOrd="10" destOrd="0" presId="urn:microsoft.com/office/officeart/2018/2/layout/IconVerticalSolidList"/>
    <dgm:cxn modelId="{95C12ABB-8B8B-9547-A86C-4A171B6F6F4B}" type="presParOf" srcId="{C81FBBBF-36AD-4612-A7B6-3C4EE7E4B734}" destId="{2600A7D0-6C53-4C7A-B18B-4961AA395860}" srcOrd="0" destOrd="0" presId="urn:microsoft.com/office/officeart/2018/2/layout/IconVerticalSolidList"/>
    <dgm:cxn modelId="{AC718586-C472-E140-B923-3A346AB5C65A}" type="presParOf" srcId="{C81FBBBF-36AD-4612-A7B6-3C4EE7E4B734}" destId="{EBC152B1-ED1F-4E64-8206-E7D8C4D6256F}" srcOrd="1" destOrd="0" presId="urn:microsoft.com/office/officeart/2018/2/layout/IconVerticalSolidList"/>
    <dgm:cxn modelId="{F53028F5-40D4-6043-8A50-570F5125DFA3}" type="presParOf" srcId="{C81FBBBF-36AD-4612-A7B6-3C4EE7E4B734}" destId="{9A1DB383-2A85-4272-80AE-8A98C9D79C96}" srcOrd="2" destOrd="0" presId="urn:microsoft.com/office/officeart/2018/2/layout/IconVerticalSolidList"/>
    <dgm:cxn modelId="{1B643363-A1F7-164A-9B22-D62320A293A4}" type="presParOf" srcId="{C81FBBBF-36AD-4612-A7B6-3C4EE7E4B734}" destId="{BBBD2CD4-3254-4173-B576-4FB3AE0F0E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0F292B-CFE8-4E3A-8A3B-3B3AA149D7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6D79ED-760C-4ABA-995D-33024E7FD716}">
      <dgm:prSet/>
      <dgm:spPr/>
      <dgm:t>
        <a:bodyPr/>
        <a:lstStyle/>
        <a:p>
          <a:r>
            <a:rPr lang="es-ES"/>
            <a:t>El proceso debe controlar las actividades correctas.</a:t>
          </a:r>
          <a:endParaRPr lang="en-US"/>
        </a:p>
      </dgm:t>
    </dgm:pt>
    <dgm:pt modelId="{9C579F56-F7CC-4A07-A647-0BED237B3E7F}" type="parTrans" cxnId="{D311446D-5890-4366-A39F-4F731ED40EF0}">
      <dgm:prSet/>
      <dgm:spPr/>
      <dgm:t>
        <a:bodyPr/>
        <a:lstStyle/>
        <a:p>
          <a:endParaRPr lang="en-US"/>
        </a:p>
      </dgm:t>
    </dgm:pt>
    <dgm:pt modelId="{2305EC21-8C2C-4371-B228-A0CA99E57415}" type="sibTrans" cxnId="{D311446D-5890-4366-A39F-4F731ED40EF0}">
      <dgm:prSet/>
      <dgm:spPr/>
      <dgm:t>
        <a:bodyPr/>
        <a:lstStyle/>
        <a:p>
          <a:endParaRPr lang="en-US"/>
        </a:p>
      </dgm:t>
    </dgm:pt>
    <dgm:pt modelId="{928D5ED6-BD5E-421B-B6F0-3F596EB59DF8}">
      <dgm:prSet/>
      <dgm:spPr/>
      <dgm:t>
        <a:bodyPr/>
        <a:lstStyle/>
        <a:p>
          <a:r>
            <a:rPr lang="es-ES"/>
            <a:t>Debe ser oportuno.</a:t>
          </a:r>
          <a:endParaRPr lang="en-US"/>
        </a:p>
      </dgm:t>
    </dgm:pt>
    <dgm:pt modelId="{EC40930C-D527-4064-A357-AEB83E389DD1}" type="parTrans" cxnId="{2FB131D8-30F5-4F18-B428-88E1E59BD12E}">
      <dgm:prSet/>
      <dgm:spPr/>
      <dgm:t>
        <a:bodyPr/>
        <a:lstStyle/>
        <a:p>
          <a:endParaRPr lang="en-US"/>
        </a:p>
      </dgm:t>
    </dgm:pt>
    <dgm:pt modelId="{67CD8F89-DE38-41F9-9B04-D22ABCF9B1B2}" type="sibTrans" cxnId="{2FB131D8-30F5-4F18-B428-88E1E59BD12E}">
      <dgm:prSet/>
      <dgm:spPr/>
      <dgm:t>
        <a:bodyPr/>
        <a:lstStyle/>
        <a:p>
          <a:endParaRPr lang="en-US"/>
        </a:p>
      </dgm:t>
    </dgm:pt>
    <dgm:pt modelId="{1C7B23AA-2AD7-4412-848F-97A9E0358BD2}">
      <dgm:prSet/>
      <dgm:spPr/>
      <dgm:t>
        <a:bodyPr/>
        <a:lstStyle/>
        <a:p>
          <a:r>
            <a:rPr lang="es-ES"/>
            <a:t>Debe incluir una relación favorable de costo-beneficio.</a:t>
          </a:r>
          <a:endParaRPr lang="en-US"/>
        </a:p>
      </dgm:t>
    </dgm:pt>
    <dgm:pt modelId="{6AEB018C-CDB4-4031-B1BD-A90619F7E2DE}" type="parTrans" cxnId="{9EF2E701-5A29-45FE-9EFF-5FD9934D4D26}">
      <dgm:prSet/>
      <dgm:spPr/>
      <dgm:t>
        <a:bodyPr/>
        <a:lstStyle/>
        <a:p>
          <a:endParaRPr lang="en-US"/>
        </a:p>
      </dgm:t>
    </dgm:pt>
    <dgm:pt modelId="{5D85C8EE-EA0A-42BB-AF9A-1E55FB1C66AD}" type="sibTrans" cxnId="{9EF2E701-5A29-45FE-9EFF-5FD9934D4D26}">
      <dgm:prSet/>
      <dgm:spPr/>
      <dgm:t>
        <a:bodyPr/>
        <a:lstStyle/>
        <a:p>
          <a:endParaRPr lang="en-US"/>
        </a:p>
      </dgm:t>
    </dgm:pt>
    <dgm:pt modelId="{68BC9126-BE66-4CAB-9412-E05194C4D04D}">
      <dgm:prSet/>
      <dgm:spPr/>
      <dgm:t>
        <a:bodyPr/>
        <a:lstStyle/>
        <a:p>
          <a:r>
            <a:rPr lang="es-ES"/>
            <a:t>Debe ser exacto.</a:t>
          </a:r>
          <a:endParaRPr lang="en-US"/>
        </a:p>
      </dgm:t>
    </dgm:pt>
    <dgm:pt modelId="{BB7D9C60-C6E2-4B72-A55E-07BFDCD12E4C}" type="parTrans" cxnId="{CA67A9EF-3313-4201-8E8C-6524BD29E7CD}">
      <dgm:prSet/>
      <dgm:spPr/>
      <dgm:t>
        <a:bodyPr/>
        <a:lstStyle/>
        <a:p>
          <a:endParaRPr lang="en-US"/>
        </a:p>
      </dgm:t>
    </dgm:pt>
    <dgm:pt modelId="{F1969043-6290-4D8F-A2F2-3850D5F3D9F2}" type="sibTrans" cxnId="{CA67A9EF-3313-4201-8E8C-6524BD29E7CD}">
      <dgm:prSet/>
      <dgm:spPr/>
      <dgm:t>
        <a:bodyPr/>
        <a:lstStyle/>
        <a:p>
          <a:endParaRPr lang="en-US"/>
        </a:p>
      </dgm:t>
    </dgm:pt>
    <dgm:pt modelId="{2A7FBF92-FC33-4543-AFC8-8DD4ABF61750}">
      <dgm:prSet/>
      <dgm:spPr/>
      <dgm:t>
        <a:bodyPr/>
        <a:lstStyle/>
        <a:p>
          <a:r>
            <a:rPr lang="es-ES"/>
            <a:t>Debe ser aceptado.</a:t>
          </a:r>
          <a:endParaRPr lang="en-US"/>
        </a:p>
      </dgm:t>
    </dgm:pt>
    <dgm:pt modelId="{59577C79-1A19-4DC6-98EE-49B091BF6E37}" type="parTrans" cxnId="{F1F3B0BE-BA3A-455E-B4A8-18B67A2F633B}">
      <dgm:prSet/>
      <dgm:spPr/>
      <dgm:t>
        <a:bodyPr/>
        <a:lstStyle/>
        <a:p>
          <a:endParaRPr lang="en-US"/>
        </a:p>
      </dgm:t>
    </dgm:pt>
    <dgm:pt modelId="{78EDB1B9-9CFB-4D47-8243-33CFB932FB5A}" type="sibTrans" cxnId="{F1F3B0BE-BA3A-455E-B4A8-18B67A2F633B}">
      <dgm:prSet/>
      <dgm:spPr/>
      <dgm:t>
        <a:bodyPr/>
        <a:lstStyle/>
        <a:p>
          <a:endParaRPr lang="en-US"/>
        </a:p>
      </dgm:t>
    </dgm:pt>
    <dgm:pt modelId="{07EB3279-C13C-49B6-A7FF-FDFC97D648FA}">
      <dgm:prSet/>
      <dgm:spPr/>
      <dgm:t>
        <a:bodyPr/>
        <a:lstStyle/>
        <a:p>
          <a:r>
            <a:rPr lang="es-ES"/>
            <a:t>Debe ser pedagógico</a:t>
          </a:r>
          <a:endParaRPr lang="en-US"/>
        </a:p>
      </dgm:t>
    </dgm:pt>
    <dgm:pt modelId="{8F7332FB-07B2-43CD-80A2-1AE509807E34}" type="parTrans" cxnId="{6A8FD9F8-AF17-4155-B9BD-3B617F9725D7}">
      <dgm:prSet/>
      <dgm:spPr/>
      <dgm:t>
        <a:bodyPr/>
        <a:lstStyle/>
        <a:p>
          <a:endParaRPr lang="en-US"/>
        </a:p>
      </dgm:t>
    </dgm:pt>
    <dgm:pt modelId="{820529B7-4490-4400-BAB3-FA9ECE483AB5}" type="sibTrans" cxnId="{6A8FD9F8-AF17-4155-B9BD-3B617F9725D7}">
      <dgm:prSet/>
      <dgm:spPr/>
      <dgm:t>
        <a:bodyPr/>
        <a:lstStyle/>
        <a:p>
          <a:endParaRPr lang="en-US"/>
        </a:p>
      </dgm:t>
    </dgm:pt>
    <dgm:pt modelId="{6BEF7963-0187-449D-BEF6-7253BB5F7AC1}" type="pres">
      <dgm:prSet presAssocID="{9D0F292B-CFE8-4E3A-8A3B-3B3AA149D7CB}" presName="linear" presStyleCnt="0">
        <dgm:presLayoutVars>
          <dgm:animLvl val="lvl"/>
          <dgm:resizeHandles val="exact"/>
        </dgm:presLayoutVars>
      </dgm:prSet>
      <dgm:spPr/>
    </dgm:pt>
    <dgm:pt modelId="{E0D1635F-054D-4F9E-BC17-C99D17F9ECF2}" type="pres">
      <dgm:prSet presAssocID="{3A6D79ED-760C-4ABA-995D-33024E7FD71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DBADD9E-F1ED-49BA-A84B-A74941234646}" type="pres">
      <dgm:prSet presAssocID="{2305EC21-8C2C-4371-B228-A0CA99E57415}" presName="spacer" presStyleCnt="0"/>
      <dgm:spPr/>
    </dgm:pt>
    <dgm:pt modelId="{5D8CCEC4-DE49-4166-9338-B022A8A73503}" type="pres">
      <dgm:prSet presAssocID="{928D5ED6-BD5E-421B-B6F0-3F596EB59DF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CCFAD3E-576D-4A8B-A639-EA35E00176B1}" type="pres">
      <dgm:prSet presAssocID="{67CD8F89-DE38-41F9-9B04-D22ABCF9B1B2}" presName="spacer" presStyleCnt="0"/>
      <dgm:spPr/>
    </dgm:pt>
    <dgm:pt modelId="{A1313E1B-16E0-4C2D-8F37-CFCA49C9D649}" type="pres">
      <dgm:prSet presAssocID="{1C7B23AA-2AD7-4412-848F-97A9E0358BD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4E02631-7EC0-44D5-8214-779D292823B9}" type="pres">
      <dgm:prSet presAssocID="{5D85C8EE-EA0A-42BB-AF9A-1E55FB1C66AD}" presName="spacer" presStyleCnt="0"/>
      <dgm:spPr/>
    </dgm:pt>
    <dgm:pt modelId="{32452C05-D7CA-48C0-8EB4-70D4AC85DD19}" type="pres">
      <dgm:prSet presAssocID="{68BC9126-BE66-4CAB-9412-E05194C4D04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159C7ED-E415-4802-89F6-701223323EDD}" type="pres">
      <dgm:prSet presAssocID="{F1969043-6290-4D8F-A2F2-3850D5F3D9F2}" presName="spacer" presStyleCnt="0"/>
      <dgm:spPr/>
    </dgm:pt>
    <dgm:pt modelId="{DFD30EEB-102F-495A-A1A8-37C772EED42B}" type="pres">
      <dgm:prSet presAssocID="{2A7FBF92-FC33-4543-AFC8-8DD4ABF6175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5BCAE1A-3709-4631-A7C8-DF78FFC78046}" type="pres">
      <dgm:prSet presAssocID="{78EDB1B9-9CFB-4D47-8243-33CFB932FB5A}" presName="spacer" presStyleCnt="0"/>
      <dgm:spPr/>
    </dgm:pt>
    <dgm:pt modelId="{E8DD3598-F76C-4E8B-B482-7C86FD3B88C8}" type="pres">
      <dgm:prSet presAssocID="{07EB3279-C13C-49B6-A7FF-FDFC97D648F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EF2E701-5A29-45FE-9EFF-5FD9934D4D26}" srcId="{9D0F292B-CFE8-4E3A-8A3B-3B3AA149D7CB}" destId="{1C7B23AA-2AD7-4412-848F-97A9E0358BD2}" srcOrd="2" destOrd="0" parTransId="{6AEB018C-CDB4-4031-B1BD-A90619F7E2DE}" sibTransId="{5D85C8EE-EA0A-42BB-AF9A-1E55FB1C66AD}"/>
    <dgm:cxn modelId="{04201D27-5407-4CC9-BB75-2485438005D6}" type="presOf" srcId="{3A6D79ED-760C-4ABA-995D-33024E7FD716}" destId="{E0D1635F-054D-4F9E-BC17-C99D17F9ECF2}" srcOrd="0" destOrd="0" presId="urn:microsoft.com/office/officeart/2005/8/layout/vList2"/>
    <dgm:cxn modelId="{0A3F3A31-02A8-4938-8285-6D5D623CC4C5}" type="presOf" srcId="{2A7FBF92-FC33-4543-AFC8-8DD4ABF61750}" destId="{DFD30EEB-102F-495A-A1A8-37C772EED42B}" srcOrd="0" destOrd="0" presId="urn:microsoft.com/office/officeart/2005/8/layout/vList2"/>
    <dgm:cxn modelId="{562C0E4C-91BA-48E6-8C89-4DF972DA2E28}" type="presOf" srcId="{68BC9126-BE66-4CAB-9412-E05194C4D04D}" destId="{32452C05-D7CA-48C0-8EB4-70D4AC85DD19}" srcOrd="0" destOrd="0" presId="urn:microsoft.com/office/officeart/2005/8/layout/vList2"/>
    <dgm:cxn modelId="{2B62736A-70DA-4259-B909-692316B79C5D}" type="presOf" srcId="{928D5ED6-BD5E-421B-B6F0-3F596EB59DF8}" destId="{5D8CCEC4-DE49-4166-9338-B022A8A73503}" srcOrd="0" destOrd="0" presId="urn:microsoft.com/office/officeart/2005/8/layout/vList2"/>
    <dgm:cxn modelId="{D311446D-5890-4366-A39F-4F731ED40EF0}" srcId="{9D0F292B-CFE8-4E3A-8A3B-3B3AA149D7CB}" destId="{3A6D79ED-760C-4ABA-995D-33024E7FD716}" srcOrd="0" destOrd="0" parTransId="{9C579F56-F7CC-4A07-A647-0BED237B3E7F}" sibTransId="{2305EC21-8C2C-4371-B228-A0CA99E57415}"/>
    <dgm:cxn modelId="{7F24E396-5585-415F-881E-16ADAC613C09}" type="presOf" srcId="{9D0F292B-CFE8-4E3A-8A3B-3B3AA149D7CB}" destId="{6BEF7963-0187-449D-BEF6-7253BB5F7AC1}" srcOrd="0" destOrd="0" presId="urn:microsoft.com/office/officeart/2005/8/layout/vList2"/>
    <dgm:cxn modelId="{DEC58097-929C-4221-A6E9-74A5322271E6}" type="presOf" srcId="{07EB3279-C13C-49B6-A7FF-FDFC97D648FA}" destId="{E8DD3598-F76C-4E8B-B482-7C86FD3B88C8}" srcOrd="0" destOrd="0" presId="urn:microsoft.com/office/officeart/2005/8/layout/vList2"/>
    <dgm:cxn modelId="{E7034CAC-925A-4521-ABE7-30F1D0BF4123}" type="presOf" srcId="{1C7B23AA-2AD7-4412-848F-97A9E0358BD2}" destId="{A1313E1B-16E0-4C2D-8F37-CFCA49C9D649}" srcOrd="0" destOrd="0" presId="urn:microsoft.com/office/officeart/2005/8/layout/vList2"/>
    <dgm:cxn modelId="{F1F3B0BE-BA3A-455E-B4A8-18B67A2F633B}" srcId="{9D0F292B-CFE8-4E3A-8A3B-3B3AA149D7CB}" destId="{2A7FBF92-FC33-4543-AFC8-8DD4ABF61750}" srcOrd="4" destOrd="0" parTransId="{59577C79-1A19-4DC6-98EE-49B091BF6E37}" sibTransId="{78EDB1B9-9CFB-4D47-8243-33CFB932FB5A}"/>
    <dgm:cxn modelId="{2FB131D8-30F5-4F18-B428-88E1E59BD12E}" srcId="{9D0F292B-CFE8-4E3A-8A3B-3B3AA149D7CB}" destId="{928D5ED6-BD5E-421B-B6F0-3F596EB59DF8}" srcOrd="1" destOrd="0" parTransId="{EC40930C-D527-4064-A357-AEB83E389DD1}" sibTransId="{67CD8F89-DE38-41F9-9B04-D22ABCF9B1B2}"/>
    <dgm:cxn modelId="{CA67A9EF-3313-4201-8E8C-6524BD29E7CD}" srcId="{9D0F292B-CFE8-4E3A-8A3B-3B3AA149D7CB}" destId="{68BC9126-BE66-4CAB-9412-E05194C4D04D}" srcOrd="3" destOrd="0" parTransId="{BB7D9C60-C6E2-4B72-A55E-07BFDCD12E4C}" sibTransId="{F1969043-6290-4D8F-A2F2-3850D5F3D9F2}"/>
    <dgm:cxn modelId="{6A8FD9F8-AF17-4155-B9BD-3B617F9725D7}" srcId="{9D0F292B-CFE8-4E3A-8A3B-3B3AA149D7CB}" destId="{07EB3279-C13C-49B6-A7FF-FDFC97D648FA}" srcOrd="5" destOrd="0" parTransId="{8F7332FB-07B2-43CD-80A2-1AE509807E34}" sibTransId="{820529B7-4490-4400-BAB3-FA9ECE483AB5}"/>
    <dgm:cxn modelId="{73318369-912B-4253-8F2E-241220FF6710}" type="presParOf" srcId="{6BEF7963-0187-449D-BEF6-7253BB5F7AC1}" destId="{E0D1635F-054D-4F9E-BC17-C99D17F9ECF2}" srcOrd="0" destOrd="0" presId="urn:microsoft.com/office/officeart/2005/8/layout/vList2"/>
    <dgm:cxn modelId="{3B5F4DF1-E43A-4367-966A-A99BD5C081FA}" type="presParOf" srcId="{6BEF7963-0187-449D-BEF6-7253BB5F7AC1}" destId="{1DBADD9E-F1ED-49BA-A84B-A74941234646}" srcOrd="1" destOrd="0" presId="urn:microsoft.com/office/officeart/2005/8/layout/vList2"/>
    <dgm:cxn modelId="{B03BB902-1031-4CD7-963B-DFCB7301DAE1}" type="presParOf" srcId="{6BEF7963-0187-449D-BEF6-7253BB5F7AC1}" destId="{5D8CCEC4-DE49-4166-9338-B022A8A73503}" srcOrd="2" destOrd="0" presId="urn:microsoft.com/office/officeart/2005/8/layout/vList2"/>
    <dgm:cxn modelId="{D6D0894D-FD97-4958-97B1-95C2E761A0D0}" type="presParOf" srcId="{6BEF7963-0187-449D-BEF6-7253BB5F7AC1}" destId="{5CCFAD3E-576D-4A8B-A639-EA35E00176B1}" srcOrd="3" destOrd="0" presId="urn:microsoft.com/office/officeart/2005/8/layout/vList2"/>
    <dgm:cxn modelId="{7C455E03-0C96-460B-A1F8-0A17F873493E}" type="presParOf" srcId="{6BEF7963-0187-449D-BEF6-7253BB5F7AC1}" destId="{A1313E1B-16E0-4C2D-8F37-CFCA49C9D649}" srcOrd="4" destOrd="0" presId="urn:microsoft.com/office/officeart/2005/8/layout/vList2"/>
    <dgm:cxn modelId="{0DADAF6F-C317-41D7-99FA-D44B9148A74F}" type="presParOf" srcId="{6BEF7963-0187-449D-BEF6-7253BB5F7AC1}" destId="{34E02631-7EC0-44D5-8214-779D292823B9}" srcOrd="5" destOrd="0" presId="urn:microsoft.com/office/officeart/2005/8/layout/vList2"/>
    <dgm:cxn modelId="{B1CD44AA-12A1-481E-8278-69B844A6E78D}" type="presParOf" srcId="{6BEF7963-0187-449D-BEF6-7253BB5F7AC1}" destId="{32452C05-D7CA-48C0-8EB4-70D4AC85DD19}" srcOrd="6" destOrd="0" presId="urn:microsoft.com/office/officeart/2005/8/layout/vList2"/>
    <dgm:cxn modelId="{15EE00FC-92F3-40F1-A215-11DD8585E9D3}" type="presParOf" srcId="{6BEF7963-0187-449D-BEF6-7253BB5F7AC1}" destId="{D159C7ED-E415-4802-89F6-701223323EDD}" srcOrd="7" destOrd="0" presId="urn:microsoft.com/office/officeart/2005/8/layout/vList2"/>
    <dgm:cxn modelId="{3F34B8A8-4B41-4A00-84A3-DD7B44CD24CB}" type="presParOf" srcId="{6BEF7963-0187-449D-BEF6-7253BB5F7AC1}" destId="{DFD30EEB-102F-495A-A1A8-37C772EED42B}" srcOrd="8" destOrd="0" presId="urn:microsoft.com/office/officeart/2005/8/layout/vList2"/>
    <dgm:cxn modelId="{4568C3FB-2F47-422E-AE1C-A4707C816059}" type="presParOf" srcId="{6BEF7963-0187-449D-BEF6-7253BB5F7AC1}" destId="{85BCAE1A-3709-4631-A7C8-DF78FFC78046}" srcOrd="9" destOrd="0" presId="urn:microsoft.com/office/officeart/2005/8/layout/vList2"/>
    <dgm:cxn modelId="{4CC32FB0-E02A-447B-A8C9-88C341A763A9}" type="presParOf" srcId="{6BEF7963-0187-449D-BEF6-7253BB5F7AC1}" destId="{E8DD3598-F76C-4E8B-B482-7C86FD3B88C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2A599B-0794-4644-9319-B74571ABC75B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19B1D084-5805-B442-A19C-B246627F6525}">
      <dgm:prSet phldrT="[Texto]"/>
      <dgm:spPr/>
      <dgm:t>
        <a:bodyPr/>
        <a:lstStyle/>
        <a:p>
          <a:r>
            <a:rPr lang="es-ES" dirty="0"/>
            <a:t>Advertencia Verbal</a:t>
          </a:r>
        </a:p>
      </dgm:t>
    </dgm:pt>
    <dgm:pt modelId="{79831BFB-52BA-774C-B3FD-C00E0022C29D}" type="parTrans" cxnId="{A3B21E2A-571B-FB45-B9DE-48B4C618E85E}">
      <dgm:prSet/>
      <dgm:spPr/>
      <dgm:t>
        <a:bodyPr/>
        <a:lstStyle/>
        <a:p>
          <a:endParaRPr lang="es-ES"/>
        </a:p>
      </dgm:t>
    </dgm:pt>
    <dgm:pt modelId="{748B450B-B7F7-4D49-AC61-99BEC26D88CF}" type="sibTrans" cxnId="{A3B21E2A-571B-FB45-B9DE-48B4C618E85E}">
      <dgm:prSet/>
      <dgm:spPr/>
      <dgm:t>
        <a:bodyPr/>
        <a:lstStyle/>
        <a:p>
          <a:endParaRPr lang="es-ES"/>
        </a:p>
      </dgm:t>
    </dgm:pt>
    <dgm:pt modelId="{CBE4EE33-C63B-1845-B57A-603A0AE93379}">
      <dgm:prSet phldrT="[Texto]"/>
      <dgm:spPr/>
      <dgm:t>
        <a:bodyPr/>
        <a:lstStyle/>
        <a:p>
          <a:r>
            <a:rPr lang="es-ES" dirty="0"/>
            <a:t>Advertencia Escrita</a:t>
          </a:r>
        </a:p>
      </dgm:t>
    </dgm:pt>
    <dgm:pt modelId="{BE1DBF59-AEF9-7F4E-9F64-76880955F976}" type="parTrans" cxnId="{59A35DE2-8C46-6546-8314-1E12D289C8A8}">
      <dgm:prSet/>
      <dgm:spPr/>
      <dgm:t>
        <a:bodyPr/>
        <a:lstStyle/>
        <a:p>
          <a:endParaRPr lang="es-ES"/>
        </a:p>
      </dgm:t>
    </dgm:pt>
    <dgm:pt modelId="{10B93E6A-C063-864A-A51A-5ABA0F129F1B}" type="sibTrans" cxnId="{59A35DE2-8C46-6546-8314-1E12D289C8A8}">
      <dgm:prSet/>
      <dgm:spPr/>
      <dgm:t>
        <a:bodyPr/>
        <a:lstStyle/>
        <a:p>
          <a:endParaRPr lang="es-ES"/>
        </a:p>
      </dgm:t>
    </dgm:pt>
    <dgm:pt modelId="{213894CB-E2E1-0F40-BF92-09D27E59E7B1}">
      <dgm:prSet phldrT="[Texto]"/>
      <dgm:spPr/>
      <dgm:t>
        <a:bodyPr/>
        <a:lstStyle/>
        <a:p>
          <a:r>
            <a:rPr lang="es-ES" dirty="0"/>
            <a:t>Suspensión</a:t>
          </a:r>
        </a:p>
      </dgm:t>
    </dgm:pt>
    <dgm:pt modelId="{E2048311-DE46-284B-B456-0EF2992DC7C1}" type="parTrans" cxnId="{AFD25458-9E7F-0D4F-8485-39523E1AFE5B}">
      <dgm:prSet/>
      <dgm:spPr/>
      <dgm:t>
        <a:bodyPr/>
        <a:lstStyle/>
        <a:p>
          <a:endParaRPr lang="es-ES"/>
        </a:p>
      </dgm:t>
    </dgm:pt>
    <dgm:pt modelId="{9CFC955B-1C4C-0D42-B67E-1B484F72CEC3}" type="sibTrans" cxnId="{AFD25458-9E7F-0D4F-8485-39523E1AFE5B}">
      <dgm:prSet/>
      <dgm:spPr/>
      <dgm:t>
        <a:bodyPr/>
        <a:lstStyle/>
        <a:p>
          <a:endParaRPr lang="es-ES"/>
        </a:p>
      </dgm:t>
    </dgm:pt>
    <dgm:pt modelId="{50EE9FE0-BBEF-D940-8753-F18AF5D66F48}">
      <dgm:prSet phldrT="[Texto]"/>
      <dgm:spPr/>
      <dgm:t>
        <a:bodyPr/>
        <a:lstStyle/>
        <a:p>
          <a:r>
            <a:rPr lang="es-ES" dirty="0"/>
            <a:t>Despido</a:t>
          </a:r>
        </a:p>
      </dgm:t>
    </dgm:pt>
    <dgm:pt modelId="{D26D5807-C63B-7B46-9605-0AE43F4E7C36}" type="parTrans" cxnId="{ED07F553-57AD-9048-89BD-8F152CE5EC7C}">
      <dgm:prSet/>
      <dgm:spPr/>
      <dgm:t>
        <a:bodyPr/>
        <a:lstStyle/>
        <a:p>
          <a:endParaRPr lang="es-ES"/>
        </a:p>
      </dgm:t>
    </dgm:pt>
    <dgm:pt modelId="{99E506F1-A5B1-EE42-B4DD-BC37970D1F4C}" type="sibTrans" cxnId="{ED07F553-57AD-9048-89BD-8F152CE5EC7C}">
      <dgm:prSet/>
      <dgm:spPr/>
      <dgm:t>
        <a:bodyPr/>
        <a:lstStyle/>
        <a:p>
          <a:endParaRPr lang="es-ES"/>
        </a:p>
      </dgm:t>
    </dgm:pt>
    <dgm:pt modelId="{FF38FD33-4488-D346-977C-DB632F1EAF63}" type="pres">
      <dgm:prSet presAssocID="{8A2A599B-0794-4644-9319-B74571ABC75B}" presName="Name0" presStyleCnt="0">
        <dgm:presLayoutVars>
          <dgm:dir/>
          <dgm:animLvl val="lvl"/>
          <dgm:resizeHandles val="exact"/>
        </dgm:presLayoutVars>
      </dgm:prSet>
      <dgm:spPr/>
    </dgm:pt>
    <dgm:pt modelId="{D0104802-D4CF-DC41-9571-9F62DBCBDCE7}" type="pres">
      <dgm:prSet presAssocID="{19B1D084-5805-B442-A19C-B246627F652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C083ED0-C08B-EC48-BFD6-EF50CF363A24}" type="pres">
      <dgm:prSet presAssocID="{748B450B-B7F7-4D49-AC61-99BEC26D88CF}" presName="parTxOnlySpace" presStyleCnt="0"/>
      <dgm:spPr/>
    </dgm:pt>
    <dgm:pt modelId="{347BC386-D42A-C748-B82A-057634AC98F4}" type="pres">
      <dgm:prSet presAssocID="{CBE4EE33-C63B-1845-B57A-603A0AE9337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76FB415-0F77-E045-B95E-1DAEAACFAE3D}" type="pres">
      <dgm:prSet presAssocID="{10B93E6A-C063-864A-A51A-5ABA0F129F1B}" presName="parTxOnlySpace" presStyleCnt="0"/>
      <dgm:spPr/>
    </dgm:pt>
    <dgm:pt modelId="{4833E24C-9105-3241-A102-3366D55DA9B3}" type="pres">
      <dgm:prSet presAssocID="{213894CB-E2E1-0F40-BF92-09D27E59E7B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A51010-E644-2846-98B3-4152820A43EA}" type="pres">
      <dgm:prSet presAssocID="{9CFC955B-1C4C-0D42-B67E-1B484F72CEC3}" presName="parTxOnlySpace" presStyleCnt="0"/>
      <dgm:spPr/>
    </dgm:pt>
    <dgm:pt modelId="{490B0E19-9780-AF4A-ADCA-02F19ADF7DA9}" type="pres">
      <dgm:prSet presAssocID="{50EE9FE0-BBEF-D940-8753-F18AF5D66F4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3B21E2A-571B-FB45-B9DE-48B4C618E85E}" srcId="{8A2A599B-0794-4644-9319-B74571ABC75B}" destId="{19B1D084-5805-B442-A19C-B246627F6525}" srcOrd="0" destOrd="0" parTransId="{79831BFB-52BA-774C-B3FD-C00E0022C29D}" sibTransId="{748B450B-B7F7-4D49-AC61-99BEC26D88CF}"/>
    <dgm:cxn modelId="{584B2F38-53F4-CA4B-A35D-56A7436431D4}" type="presOf" srcId="{19B1D084-5805-B442-A19C-B246627F6525}" destId="{D0104802-D4CF-DC41-9571-9F62DBCBDCE7}" srcOrd="0" destOrd="0" presId="urn:microsoft.com/office/officeart/2005/8/layout/chevron1"/>
    <dgm:cxn modelId="{ED07F553-57AD-9048-89BD-8F152CE5EC7C}" srcId="{8A2A599B-0794-4644-9319-B74571ABC75B}" destId="{50EE9FE0-BBEF-D940-8753-F18AF5D66F48}" srcOrd="3" destOrd="0" parTransId="{D26D5807-C63B-7B46-9605-0AE43F4E7C36}" sibTransId="{99E506F1-A5B1-EE42-B4DD-BC37970D1F4C}"/>
    <dgm:cxn modelId="{C2368454-4A46-DA45-9666-BFE0E57E5083}" type="presOf" srcId="{213894CB-E2E1-0F40-BF92-09D27E59E7B1}" destId="{4833E24C-9105-3241-A102-3366D55DA9B3}" srcOrd="0" destOrd="0" presId="urn:microsoft.com/office/officeart/2005/8/layout/chevron1"/>
    <dgm:cxn modelId="{3622CC57-8B71-9642-8AF1-5B39852F5184}" type="presOf" srcId="{CBE4EE33-C63B-1845-B57A-603A0AE93379}" destId="{347BC386-D42A-C748-B82A-057634AC98F4}" srcOrd="0" destOrd="0" presId="urn:microsoft.com/office/officeart/2005/8/layout/chevron1"/>
    <dgm:cxn modelId="{AFD25458-9E7F-0D4F-8485-39523E1AFE5B}" srcId="{8A2A599B-0794-4644-9319-B74571ABC75B}" destId="{213894CB-E2E1-0F40-BF92-09D27E59E7B1}" srcOrd="2" destOrd="0" parTransId="{E2048311-DE46-284B-B456-0EF2992DC7C1}" sibTransId="{9CFC955B-1C4C-0D42-B67E-1B484F72CEC3}"/>
    <dgm:cxn modelId="{65772AD5-4282-6646-9109-A1BDC25A1352}" type="presOf" srcId="{50EE9FE0-BBEF-D940-8753-F18AF5D66F48}" destId="{490B0E19-9780-AF4A-ADCA-02F19ADF7DA9}" srcOrd="0" destOrd="0" presId="urn:microsoft.com/office/officeart/2005/8/layout/chevron1"/>
    <dgm:cxn modelId="{59A35DE2-8C46-6546-8314-1E12D289C8A8}" srcId="{8A2A599B-0794-4644-9319-B74571ABC75B}" destId="{CBE4EE33-C63B-1845-B57A-603A0AE93379}" srcOrd="1" destOrd="0" parTransId="{BE1DBF59-AEF9-7F4E-9F64-76880955F976}" sibTransId="{10B93E6A-C063-864A-A51A-5ABA0F129F1B}"/>
    <dgm:cxn modelId="{D77027F7-F518-2C4F-B361-202177C75B66}" type="presOf" srcId="{8A2A599B-0794-4644-9319-B74571ABC75B}" destId="{FF38FD33-4488-D346-977C-DB632F1EAF63}" srcOrd="0" destOrd="0" presId="urn:microsoft.com/office/officeart/2005/8/layout/chevron1"/>
    <dgm:cxn modelId="{281650C6-410E-1142-9CFF-8319BA7DC6BD}" type="presParOf" srcId="{FF38FD33-4488-D346-977C-DB632F1EAF63}" destId="{D0104802-D4CF-DC41-9571-9F62DBCBDCE7}" srcOrd="0" destOrd="0" presId="urn:microsoft.com/office/officeart/2005/8/layout/chevron1"/>
    <dgm:cxn modelId="{76F08315-455A-7341-B223-78A5F235AE87}" type="presParOf" srcId="{FF38FD33-4488-D346-977C-DB632F1EAF63}" destId="{BC083ED0-C08B-EC48-BFD6-EF50CF363A24}" srcOrd="1" destOrd="0" presId="urn:microsoft.com/office/officeart/2005/8/layout/chevron1"/>
    <dgm:cxn modelId="{5C01B3FA-F46B-DF40-8BBC-3A78DB6DCCC8}" type="presParOf" srcId="{FF38FD33-4488-D346-977C-DB632F1EAF63}" destId="{347BC386-D42A-C748-B82A-057634AC98F4}" srcOrd="2" destOrd="0" presId="urn:microsoft.com/office/officeart/2005/8/layout/chevron1"/>
    <dgm:cxn modelId="{BE190746-8F5F-F44A-B42F-D8ABE4FBE2B0}" type="presParOf" srcId="{FF38FD33-4488-D346-977C-DB632F1EAF63}" destId="{876FB415-0F77-E045-B95E-1DAEAACFAE3D}" srcOrd="3" destOrd="0" presId="urn:microsoft.com/office/officeart/2005/8/layout/chevron1"/>
    <dgm:cxn modelId="{D22AB993-0005-CE4D-9FD8-1C8C576FF926}" type="presParOf" srcId="{FF38FD33-4488-D346-977C-DB632F1EAF63}" destId="{4833E24C-9105-3241-A102-3366D55DA9B3}" srcOrd="4" destOrd="0" presId="urn:microsoft.com/office/officeart/2005/8/layout/chevron1"/>
    <dgm:cxn modelId="{BFDEB182-4205-DC44-AEE7-34EA84C1D174}" type="presParOf" srcId="{FF38FD33-4488-D346-977C-DB632F1EAF63}" destId="{FAA51010-E644-2846-98B3-4152820A43EA}" srcOrd="5" destOrd="0" presId="urn:microsoft.com/office/officeart/2005/8/layout/chevron1"/>
    <dgm:cxn modelId="{2555AB3F-9B34-D249-9DAA-9E88EFAD2A21}" type="presParOf" srcId="{FF38FD33-4488-D346-977C-DB632F1EAF63}" destId="{490B0E19-9780-AF4A-ADCA-02F19ADF7DA9}" srcOrd="6" destOrd="0" presId="urn:microsoft.com/office/officeart/2005/8/layout/chevro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3A614-1572-E643-87D8-663A8BFBAF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6B366F44-3119-1C4D-9080-9820F620732C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Banco de datos</a:t>
          </a:r>
          <a:endParaRPr lang="es-ES" dirty="0"/>
        </a:p>
      </dgm:t>
    </dgm:pt>
    <dgm:pt modelId="{13E1966C-4B2C-7E45-946E-555E16C23593}" type="parTrans" cxnId="{420DC43A-C72E-BB49-90DC-66C4D8447569}">
      <dgm:prSet/>
      <dgm:spPr/>
      <dgm:t>
        <a:bodyPr/>
        <a:lstStyle/>
        <a:p>
          <a:endParaRPr lang="es-ES"/>
        </a:p>
      </dgm:t>
    </dgm:pt>
    <dgm:pt modelId="{CFB74DF6-C640-214E-998B-03AA9AAE66D1}" type="sibTrans" cxnId="{420DC43A-C72E-BB49-90DC-66C4D8447569}">
      <dgm:prSet/>
      <dgm:spPr/>
      <dgm:t>
        <a:bodyPr/>
        <a:lstStyle/>
        <a:p>
          <a:endParaRPr lang="es-ES"/>
        </a:p>
      </dgm:t>
    </dgm:pt>
    <dgm:pt modelId="{D152FC8E-D40F-4823-8ED0-A8652F66E19D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Sistemas de información </a:t>
          </a:r>
        </a:p>
      </dgm:t>
    </dgm:pt>
    <dgm:pt modelId="{D4364AEC-0043-4AFB-BAF0-DA333D12205E}" type="parTrans" cxnId="{09012B31-BF9F-413E-9029-15BA0D1D0002}">
      <dgm:prSet/>
      <dgm:spPr/>
      <dgm:t>
        <a:bodyPr/>
        <a:lstStyle/>
        <a:p>
          <a:endParaRPr lang="es-CL"/>
        </a:p>
      </dgm:t>
    </dgm:pt>
    <dgm:pt modelId="{C0D71391-EFDC-40BE-8CFE-0761BDC4A86B}" type="sibTrans" cxnId="{09012B31-BF9F-413E-9029-15BA0D1D0002}">
      <dgm:prSet/>
      <dgm:spPr/>
      <dgm:t>
        <a:bodyPr/>
        <a:lstStyle/>
        <a:p>
          <a:endParaRPr lang="es-CL"/>
        </a:p>
      </dgm:t>
    </dgm:pt>
    <dgm:pt modelId="{9A6A8864-10A8-4D05-AD5C-DE75B12EC03C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 dirty="0">
              <a:solidFill>
                <a:schemeClr val="tx1"/>
              </a:solidFill>
              <a:effectLst/>
            </a:rPr>
            <a:t>Controles </a:t>
          </a:r>
        </a:p>
      </dgm:t>
    </dgm:pt>
    <dgm:pt modelId="{D0AC8704-DC55-4D04-9791-C2EA2736F393}" type="parTrans" cxnId="{269B162D-EE02-4A40-823D-D24948AF35DF}">
      <dgm:prSet/>
      <dgm:spPr/>
      <dgm:t>
        <a:bodyPr/>
        <a:lstStyle/>
        <a:p>
          <a:endParaRPr lang="es-CL"/>
        </a:p>
      </dgm:t>
    </dgm:pt>
    <dgm:pt modelId="{7E71F5CA-5313-4415-8839-F44BAE652709}" type="sibTrans" cxnId="{269B162D-EE02-4A40-823D-D24948AF35DF}">
      <dgm:prSet/>
      <dgm:spPr/>
      <dgm:t>
        <a:bodyPr/>
        <a:lstStyle/>
        <a:p>
          <a:endParaRPr lang="es-CL"/>
        </a:p>
      </dgm:t>
    </dgm:pt>
    <dgm:pt modelId="{3E44A3F3-FAF5-44B4-BE03-D5832EA5AF89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Constancia</a:t>
          </a:r>
          <a:endParaRPr lang="es-CL" b="0" cap="none" spc="0" dirty="0">
            <a:solidFill>
              <a:schemeClr val="tx1"/>
            </a:solidFill>
            <a:effectLst/>
          </a:endParaRPr>
        </a:p>
      </dgm:t>
    </dgm:pt>
    <dgm:pt modelId="{21EC3C9D-8586-42F8-8EFC-80D55D74449E}" type="parTrans" cxnId="{A4A51F9A-D2AF-4D46-8F66-ABE7172CFFDA}">
      <dgm:prSet/>
      <dgm:spPr/>
      <dgm:t>
        <a:bodyPr/>
        <a:lstStyle/>
        <a:p>
          <a:endParaRPr lang="es-CL"/>
        </a:p>
      </dgm:t>
    </dgm:pt>
    <dgm:pt modelId="{9E85728F-B13E-4085-A681-CA4FA5861612}" type="sibTrans" cxnId="{A4A51F9A-D2AF-4D46-8F66-ABE7172CFFDA}">
      <dgm:prSet/>
      <dgm:spPr/>
      <dgm:t>
        <a:bodyPr/>
        <a:lstStyle/>
        <a:p>
          <a:endParaRPr lang="es-CL"/>
        </a:p>
      </dgm:t>
    </dgm:pt>
    <dgm:pt modelId="{81E81B7D-233B-4518-B48C-3ACA6D937741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Productividad</a:t>
          </a:r>
          <a:endParaRPr lang="es-CL" b="0" cap="none" spc="0" dirty="0">
            <a:solidFill>
              <a:schemeClr val="tx1"/>
            </a:solidFill>
            <a:effectLst/>
          </a:endParaRPr>
        </a:p>
      </dgm:t>
    </dgm:pt>
    <dgm:pt modelId="{D1B167C5-3576-420F-A471-17F3DC52A5E0}" type="parTrans" cxnId="{7E1CFCA1-8C23-4110-8D71-1081FFCD3161}">
      <dgm:prSet/>
      <dgm:spPr/>
      <dgm:t>
        <a:bodyPr/>
        <a:lstStyle/>
        <a:p>
          <a:endParaRPr lang="es-CL"/>
        </a:p>
      </dgm:t>
    </dgm:pt>
    <dgm:pt modelId="{34B09B0C-C667-4D25-88A3-C85EB05BF063}" type="sibTrans" cxnId="{7E1CFCA1-8C23-4110-8D71-1081FFCD3161}">
      <dgm:prSet/>
      <dgm:spPr/>
      <dgm:t>
        <a:bodyPr/>
        <a:lstStyle/>
        <a:p>
          <a:endParaRPr lang="es-CL"/>
        </a:p>
      </dgm:t>
    </dgm:pt>
    <dgm:pt modelId="{A4C40F87-B5D4-4870-88D3-DD26B0C69455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b="0" cap="none" spc="0">
              <a:solidFill>
                <a:schemeClr val="tx1"/>
              </a:solidFill>
              <a:effectLst/>
            </a:rPr>
            <a:t>Equilibrio social </a:t>
          </a:r>
          <a:endParaRPr lang="es-CL" cap="none" spc="0" dirty="0">
            <a:solidFill>
              <a:schemeClr val="tx1"/>
            </a:solidFill>
            <a:effectLst/>
          </a:endParaRPr>
        </a:p>
      </dgm:t>
    </dgm:pt>
    <dgm:pt modelId="{5D6A75B7-8AE9-4ABC-83D2-7CD2E7CEC431}" type="parTrans" cxnId="{4CCE18D2-8F7A-4408-9B10-10CACD97AB98}">
      <dgm:prSet/>
      <dgm:spPr/>
      <dgm:t>
        <a:bodyPr/>
        <a:lstStyle/>
        <a:p>
          <a:endParaRPr lang="es-CL"/>
        </a:p>
      </dgm:t>
    </dgm:pt>
    <dgm:pt modelId="{F354A8EE-4155-4AE3-8457-0CCCD085B0F1}" type="sibTrans" cxnId="{4CCE18D2-8F7A-4408-9B10-10CACD97AB98}">
      <dgm:prSet/>
      <dgm:spPr/>
      <dgm:t>
        <a:bodyPr/>
        <a:lstStyle/>
        <a:p>
          <a:endParaRPr lang="es-CL"/>
        </a:p>
      </dgm:t>
    </dgm:pt>
    <dgm:pt modelId="{B81751A6-E99F-4169-8582-0C6D76230F63}" type="pres">
      <dgm:prSet presAssocID="{5B03A614-1572-E643-87D8-663A8BFBAFD1}" presName="root" presStyleCnt="0">
        <dgm:presLayoutVars>
          <dgm:dir/>
          <dgm:resizeHandles val="exact"/>
        </dgm:presLayoutVars>
      </dgm:prSet>
      <dgm:spPr/>
    </dgm:pt>
    <dgm:pt modelId="{45031D59-02DC-4012-8493-1914B221523C}" type="pres">
      <dgm:prSet presAssocID="{9A6A8864-10A8-4D05-AD5C-DE75B12EC03C}" presName="compNode" presStyleCnt="0"/>
      <dgm:spPr/>
    </dgm:pt>
    <dgm:pt modelId="{275BFB4D-1E01-4C0B-9F0F-290D96FC9FFE}" type="pres">
      <dgm:prSet presAssocID="{9A6A8864-10A8-4D05-AD5C-DE75B12EC03C}" presName="bgRect" presStyleLbl="bgShp" presStyleIdx="0" presStyleCnt="6"/>
      <dgm:spPr/>
    </dgm:pt>
    <dgm:pt modelId="{608B189A-4F2D-4539-B7C0-83CC6291E4A4}" type="pres">
      <dgm:prSet presAssocID="{9A6A8864-10A8-4D05-AD5C-DE75B12EC03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en inventario con relleno sólido"/>
        </a:ext>
      </dgm:extLst>
    </dgm:pt>
    <dgm:pt modelId="{499F403E-95A9-4FCA-BBEE-406589A97CCC}" type="pres">
      <dgm:prSet presAssocID="{9A6A8864-10A8-4D05-AD5C-DE75B12EC03C}" presName="spaceRect" presStyleCnt="0"/>
      <dgm:spPr/>
    </dgm:pt>
    <dgm:pt modelId="{40136A0F-FA89-4B0B-B1D8-6EF5EAB58930}" type="pres">
      <dgm:prSet presAssocID="{9A6A8864-10A8-4D05-AD5C-DE75B12EC03C}" presName="parTx" presStyleLbl="revTx" presStyleIdx="0" presStyleCnt="6">
        <dgm:presLayoutVars>
          <dgm:chMax val="0"/>
          <dgm:chPref val="0"/>
        </dgm:presLayoutVars>
      </dgm:prSet>
      <dgm:spPr/>
    </dgm:pt>
    <dgm:pt modelId="{44187DB2-B901-454B-A547-F8897EC01D0D}" type="pres">
      <dgm:prSet presAssocID="{7E71F5CA-5313-4415-8839-F44BAE652709}" presName="sibTrans" presStyleCnt="0"/>
      <dgm:spPr/>
    </dgm:pt>
    <dgm:pt modelId="{C8BE22A9-96EF-4161-BE73-B7641DE8F75F}" type="pres">
      <dgm:prSet presAssocID="{6B366F44-3119-1C4D-9080-9820F620732C}" presName="compNode" presStyleCnt="0"/>
      <dgm:spPr/>
    </dgm:pt>
    <dgm:pt modelId="{8FAC1A82-D20A-41CE-A5A2-352119914F89}" type="pres">
      <dgm:prSet presAssocID="{6B366F44-3119-1C4D-9080-9820F620732C}" presName="bgRect" presStyleLbl="bgShp" presStyleIdx="1" presStyleCnt="6"/>
      <dgm:spPr/>
    </dgm:pt>
    <dgm:pt modelId="{FBD8FB26-89FE-482E-9268-DA24DB60D5B9}" type="pres">
      <dgm:prSet presAssocID="{6B366F44-3119-1C4D-9080-9820F620732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a con relleno sólido"/>
        </a:ext>
      </dgm:extLst>
    </dgm:pt>
    <dgm:pt modelId="{1FDECDE9-6BE1-48EE-8D73-69252BA4800C}" type="pres">
      <dgm:prSet presAssocID="{6B366F44-3119-1C4D-9080-9820F620732C}" presName="spaceRect" presStyleCnt="0"/>
      <dgm:spPr/>
    </dgm:pt>
    <dgm:pt modelId="{2319EA0B-E72C-4FA9-8839-A0CC388C5B56}" type="pres">
      <dgm:prSet presAssocID="{6B366F44-3119-1C4D-9080-9820F620732C}" presName="parTx" presStyleLbl="revTx" presStyleIdx="1" presStyleCnt="6">
        <dgm:presLayoutVars>
          <dgm:chMax val="0"/>
          <dgm:chPref val="0"/>
        </dgm:presLayoutVars>
      </dgm:prSet>
      <dgm:spPr/>
    </dgm:pt>
    <dgm:pt modelId="{081356F3-0514-4E89-8A92-D26CFDEFED0E}" type="pres">
      <dgm:prSet presAssocID="{CFB74DF6-C640-214E-998B-03AA9AAE66D1}" presName="sibTrans" presStyleCnt="0"/>
      <dgm:spPr/>
    </dgm:pt>
    <dgm:pt modelId="{A2C45507-BB4E-4032-8872-08086F31C1E1}" type="pres">
      <dgm:prSet presAssocID="{D152FC8E-D40F-4823-8ED0-A8652F66E19D}" presName="compNode" presStyleCnt="0"/>
      <dgm:spPr/>
    </dgm:pt>
    <dgm:pt modelId="{E194B623-FF21-4FAE-9F7F-16631FD06079}" type="pres">
      <dgm:prSet presAssocID="{D152FC8E-D40F-4823-8ED0-A8652F66E19D}" presName="bgRect" presStyleLbl="bgShp" presStyleIdx="2" presStyleCnt="6"/>
      <dgm:spPr/>
    </dgm:pt>
    <dgm:pt modelId="{035C543E-F8E2-4D7F-8CF9-CC29C0AE476E}" type="pres">
      <dgm:prSet presAssocID="{D152FC8E-D40F-4823-8ED0-A8652F66E19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tas adhesivas  con relleno sólido"/>
        </a:ext>
      </dgm:extLst>
    </dgm:pt>
    <dgm:pt modelId="{2050FD0F-B492-4D8D-B49B-6BD9FCEB35DD}" type="pres">
      <dgm:prSet presAssocID="{D152FC8E-D40F-4823-8ED0-A8652F66E19D}" presName="spaceRect" presStyleCnt="0"/>
      <dgm:spPr/>
    </dgm:pt>
    <dgm:pt modelId="{F0D2B5C3-22E1-4910-8EBA-D219C5BEA0B3}" type="pres">
      <dgm:prSet presAssocID="{D152FC8E-D40F-4823-8ED0-A8652F66E19D}" presName="parTx" presStyleLbl="revTx" presStyleIdx="2" presStyleCnt="6">
        <dgm:presLayoutVars>
          <dgm:chMax val="0"/>
          <dgm:chPref val="0"/>
        </dgm:presLayoutVars>
      </dgm:prSet>
      <dgm:spPr/>
    </dgm:pt>
    <dgm:pt modelId="{FD4E5305-39DF-4DEC-A650-92B7A1D03DCB}" type="pres">
      <dgm:prSet presAssocID="{C0D71391-EFDC-40BE-8CFE-0761BDC4A86B}" presName="sibTrans" presStyleCnt="0"/>
      <dgm:spPr/>
    </dgm:pt>
    <dgm:pt modelId="{D2DC9826-25A7-469D-A6A1-03FD9AEF5301}" type="pres">
      <dgm:prSet presAssocID="{3E44A3F3-FAF5-44B4-BE03-D5832EA5AF89}" presName="compNode" presStyleCnt="0"/>
      <dgm:spPr/>
    </dgm:pt>
    <dgm:pt modelId="{34B4C896-3721-4715-B9B3-8EC7448C7135}" type="pres">
      <dgm:prSet presAssocID="{3E44A3F3-FAF5-44B4-BE03-D5832EA5AF89}" presName="bgRect" presStyleLbl="bgShp" presStyleIdx="3" presStyleCnt="6"/>
      <dgm:spPr/>
    </dgm:pt>
    <dgm:pt modelId="{2D618FA6-A29F-43B8-A902-A28CE3B761D5}" type="pres">
      <dgm:prSet presAssocID="{3E44A3F3-FAF5-44B4-BE03-D5832EA5AF8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bajo con relleno sólido"/>
        </a:ext>
      </dgm:extLst>
    </dgm:pt>
    <dgm:pt modelId="{ACF02A55-FF0E-4DD7-866F-778B7AFE817C}" type="pres">
      <dgm:prSet presAssocID="{3E44A3F3-FAF5-44B4-BE03-D5832EA5AF89}" presName="spaceRect" presStyleCnt="0"/>
      <dgm:spPr/>
    </dgm:pt>
    <dgm:pt modelId="{9F7961D3-F1D6-44EF-8285-77E018DA10D2}" type="pres">
      <dgm:prSet presAssocID="{3E44A3F3-FAF5-44B4-BE03-D5832EA5AF89}" presName="parTx" presStyleLbl="revTx" presStyleIdx="3" presStyleCnt="6">
        <dgm:presLayoutVars>
          <dgm:chMax val="0"/>
          <dgm:chPref val="0"/>
        </dgm:presLayoutVars>
      </dgm:prSet>
      <dgm:spPr/>
    </dgm:pt>
    <dgm:pt modelId="{F4B2DDE1-F920-46AB-877E-8BAB947AAB42}" type="pres">
      <dgm:prSet presAssocID="{9E85728F-B13E-4085-A681-CA4FA5861612}" presName="sibTrans" presStyleCnt="0"/>
      <dgm:spPr/>
    </dgm:pt>
    <dgm:pt modelId="{E7C853B3-0A9C-483A-91CE-FBDE4B00AA2B}" type="pres">
      <dgm:prSet presAssocID="{81E81B7D-233B-4518-B48C-3ACA6D937741}" presName="compNode" presStyleCnt="0"/>
      <dgm:spPr/>
    </dgm:pt>
    <dgm:pt modelId="{4399BACA-287E-4286-87CB-A0A0C0173234}" type="pres">
      <dgm:prSet presAssocID="{81E81B7D-233B-4518-B48C-3ACA6D937741}" presName="bgRect" presStyleLbl="bgShp" presStyleIdx="4" presStyleCnt="6"/>
      <dgm:spPr/>
    </dgm:pt>
    <dgm:pt modelId="{E124B25C-68F2-4052-AE35-9B4D85A73150}" type="pres">
      <dgm:prSet presAssocID="{81E81B7D-233B-4518-B48C-3ACA6D93774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ed de ladrillo de edificio con relleno sólido"/>
        </a:ext>
      </dgm:extLst>
    </dgm:pt>
    <dgm:pt modelId="{76DE5BB7-DBC5-4ECC-B44E-C9DC0347C0A4}" type="pres">
      <dgm:prSet presAssocID="{81E81B7D-233B-4518-B48C-3ACA6D937741}" presName="spaceRect" presStyleCnt="0"/>
      <dgm:spPr/>
    </dgm:pt>
    <dgm:pt modelId="{0E5A8884-C724-487B-BBD4-49AA602D28E0}" type="pres">
      <dgm:prSet presAssocID="{81E81B7D-233B-4518-B48C-3ACA6D937741}" presName="parTx" presStyleLbl="revTx" presStyleIdx="4" presStyleCnt="6">
        <dgm:presLayoutVars>
          <dgm:chMax val="0"/>
          <dgm:chPref val="0"/>
        </dgm:presLayoutVars>
      </dgm:prSet>
      <dgm:spPr/>
    </dgm:pt>
    <dgm:pt modelId="{03D56EE8-96CF-4CEC-8EBB-BCCABCB89784}" type="pres">
      <dgm:prSet presAssocID="{34B09B0C-C667-4D25-88A3-C85EB05BF063}" presName="sibTrans" presStyleCnt="0"/>
      <dgm:spPr/>
    </dgm:pt>
    <dgm:pt modelId="{C81FBBBF-36AD-4612-A7B6-3C4EE7E4B734}" type="pres">
      <dgm:prSet presAssocID="{A4C40F87-B5D4-4870-88D3-DD26B0C69455}" presName="compNode" presStyleCnt="0"/>
      <dgm:spPr/>
    </dgm:pt>
    <dgm:pt modelId="{2600A7D0-6C53-4C7A-B18B-4961AA395860}" type="pres">
      <dgm:prSet presAssocID="{A4C40F87-B5D4-4870-88D3-DD26B0C69455}" presName="bgRect" presStyleLbl="bgShp" presStyleIdx="5" presStyleCnt="6"/>
      <dgm:spPr/>
    </dgm:pt>
    <dgm:pt modelId="{EBC152B1-ED1F-4E64-8206-E7D8C4D6256F}" type="pres">
      <dgm:prSet presAssocID="{A4C40F87-B5D4-4870-88D3-DD26B0C6945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milia con dos niños con relleno sólido"/>
        </a:ext>
      </dgm:extLst>
    </dgm:pt>
    <dgm:pt modelId="{9A1DB383-2A85-4272-80AE-8A98C9D79C96}" type="pres">
      <dgm:prSet presAssocID="{A4C40F87-B5D4-4870-88D3-DD26B0C69455}" presName="spaceRect" presStyleCnt="0"/>
      <dgm:spPr/>
    </dgm:pt>
    <dgm:pt modelId="{BBBD2CD4-3254-4173-B576-4FB3AE0F0E91}" type="pres">
      <dgm:prSet presAssocID="{A4C40F87-B5D4-4870-88D3-DD26B0C6945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25BED40B-31EF-0748-A1D5-42E3A50B9B27}" type="presOf" srcId="{6B366F44-3119-1C4D-9080-9820F620732C}" destId="{2319EA0B-E72C-4FA9-8839-A0CC388C5B56}" srcOrd="0" destOrd="0" presId="urn:microsoft.com/office/officeart/2018/2/layout/IconVerticalSolidList"/>
    <dgm:cxn modelId="{3EE9E625-BA5A-094C-B720-8748F09BF80B}" type="presOf" srcId="{5B03A614-1572-E643-87D8-663A8BFBAFD1}" destId="{B81751A6-E99F-4169-8582-0C6D76230F63}" srcOrd="0" destOrd="0" presId="urn:microsoft.com/office/officeart/2018/2/layout/IconVerticalSolidList"/>
    <dgm:cxn modelId="{269B162D-EE02-4A40-823D-D24948AF35DF}" srcId="{5B03A614-1572-E643-87D8-663A8BFBAFD1}" destId="{9A6A8864-10A8-4D05-AD5C-DE75B12EC03C}" srcOrd="0" destOrd="0" parTransId="{D0AC8704-DC55-4D04-9791-C2EA2736F393}" sibTransId="{7E71F5CA-5313-4415-8839-F44BAE652709}"/>
    <dgm:cxn modelId="{6F4A4B2E-E829-7C43-95C3-44C2530EE70F}" type="presOf" srcId="{A4C40F87-B5D4-4870-88D3-DD26B0C69455}" destId="{BBBD2CD4-3254-4173-B576-4FB3AE0F0E91}" srcOrd="0" destOrd="0" presId="urn:microsoft.com/office/officeart/2018/2/layout/IconVerticalSolidList"/>
    <dgm:cxn modelId="{09012B31-BF9F-413E-9029-15BA0D1D0002}" srcId="{5B03A614-1572-E643-87D8-663A8BFBAFD1}" destId="{D152FC8E-D40F-4823-8ED0-A8652F66E19D}" srcOrd="2" destOrd="0" parTransId="{D4364AEC-0043-4AFB-BAF0-DA333D12205E}" sibTransId="{C0D71391-EFDC-40BE-8CFE-0761BDC4A86B}"/>
    <dgm:cxn modelId="{420DC43A-C72E-BB49-90DC-66C4D8447569}" srcId="{5B03A614-1572-E643-87D8-663A8BFBAFD1}" destId="{6B366F44-3119-1C4D-9080-9820F620732C}" srcOrd="1" destOrd="0" parTransId="{13E1966C-4B2C-7E45-946E-555E16C23593}" sibTransId="{CFB74DF6-C640-214E-998B-03AA9AAE66D1}"/>
    <dgm:cxn modelId="{85C20A53-0F02-474F-B43D-B489C271253A}" type="presOf" srcId="{81E81B7D-233B-4518-B48C-3ACA6D937741}" destId="{0E5A8884-C724-487B-BBD4-49AA602D28E0}" srcOrd="0" destOrd="0" presId="urn:microsoft.com/office/officeart/2018/2/layout/IconVerticalSolidList"/>
    <dgm:cxn modelId="{94369361-D968-364B-A33E-665B83F473B9}" type="presOf" srcId="{D152FC8E-D40F-4823-8ED0-A8652F66E19D}" destId="{F0D2B5C3-22E1-4910-8EBA-D219C5BEA0B3}" srcOrd="0" destOrd="0" presId="urn:microsoft.com/office/officeart/2018/2/layout/IconVerticalSolidList"/>
    <dgm:cxn modelId="{35121998-24A7-654C-8B10-2030DBFE97E9}" type="presOf" srcId="{9A6A8864-10A8-4D05-AD5C-DE75B12EC03C}" destId="{40136A0F-FA89-4B0B-B1D8-6EF5EAB58930}" srcOrd="0" destOrd="0" presId="urn:microsoft.com/office/officeart/2018/2/layout/IconVerticalSolidList"/>
    <dgm:cxn modelId="{A4A51F9A-D2AF-4D46-8F66-ABE7172CFFDA}" srcId="{5B03A614-1572-E643-87D8-663A8BFBAFD1}" destId="{3E44A3F3-FAF5-44B4-BE03-D5832EA5AF89}" srcOrd="3" destOrd="0" parTransId="{21EC3C9D-8586-42F8-8EFC-80D55D74449E}" sibTransId="{9E85728F-B13E-4085-A681-CA4FA5861612}"/>
    <dgm:cxn modelId="{7E1CFCA1-8C23-4110-8D71-1081FFCD3161}" srcId="{5B03A614-1572-E643-87D8-663A8BFBAFD1}" destId="{81E81B7D-233B-4518-B48C-3ACA6D937741}" srcOrd="4" destOrd="0" parTransId="{D1B167C5-3576-420F-A471-17F3DC52A5E0}" sibTransId="{34B09B0C-C667-4D25-88A3-C85EB05BF063}"/>
    <dgm:cxn modelId="{4CCE18D2-8F7A-4408-9B10-10CACD97AB98}" srcId="{5B03A614-1572-E643-87D8-663A8BFBAFD1}" destId="{A4C40F87-B5D4-4870-88D3-DD26B0C69455}" srcOrd="5" destOrd="0" parTransId="{5D6A75B7-8AE9-4ABC-83D2-7CD2E7CEC431}" sibTransId="{F354A8EE-4155-4AE3-8457-0CCCD085B0F1}"/>
    <dgm:cxn modelId="{A119C8EA-DA3D-AF4F-838D-877FDA2A16D0}" type="presOf" srcId="{3E44A3F3-FAF5-44B4-BE03-D5832EA5AF89}" destId="{9F7961D3-F1D6-44EF-8285-77E018DA10D2}" srcOrd="0" destOrd="0" presId="urn:microsoft.com/office/officeart/2018/2/layout/IconVerticalSolidList"/>
    <dgm:cxn modelId="{C8C9B769-1EA7-CB4B-BA0C-84B6D05C5AAA}" type="presParOf" srcId="{B81751A6-E99F-4169-8582-0C6D76230F63}" destId="{45031D59-02DC-4012-8493-1914B221523C}" srcOrd="0" destOrd="0" presId="urn:microsoft.com/office/officeart/2018/2/layout/IconVerticalSolidList"/>
    <dgm:cxn modelId="{F06101BD-4D54-F944-939E-959872AE6A6F}" type="presParOf" srcId="{45031D59-02DC-4012-8493-1914B221523C}" destId="{275BFB4D-1E01-4C0B-9F0F-290D96FC9FFE}" srcOrd="0" destOrd="0" presId="urn:microsoft.com/office/officeart/2018/2/layout/IconVerticalSolidList"/>
    <dgm:cxn modelId="{087C7D80-FA20-EC4E-B1EB-65F373814AEC}" type="presParOf" srcId="{45031D59-02DC-4012-8493-1914B221523C}" destId="{608B189A-4F2D-4539-B7C0-83CC6291E4A4}" srcOrd="1" destOrd="0" presId="urn:microsoft.com/office/officeart/2018/2/layout/IconVerticalSolidList"/>
    <dgm:cxn modelId="{811D0954-3EF4-2840-A60B-6AAAB5B3E12E}" type="presParOf" srcId="{45031D59-02DC-4012-8493-1914B221523C}" destId="{499F403E-95A9-4FCA-BBEE-406589A97CCC}" srcOrd="2" destOrd="0" presId="urn:microsoft.com/office/officeart/2018/2/layout/IconVerticalSolidList"/>
    <dgm:cxn modelId="{27AA6343-C67D-1F4C-BFF9-2417E50190CB}" type="presParOf" srcId="{45031D59-02DC-4012-8493-1914B221523C}" destId="{40136A0F-FA89-4B0B-B1D8-6EF5EAB58930}" srcOrd="3" destOrd="0" presId="urn:microsoft.com/office/officeart/2018/2/layout/IconVerticalSolidList"/>
    <dgm:cxn modelId="{ADBCD312-F34E-AC4E-A510-B643E65AD21B}" type="presParOf" srcId="{B81751A6-E99F-4169-8582-0C6D76230F63}" destId="{44187DB2-B901-454B-A547-F8897EC01D0D}" srcOrd="1" destOrd="0" presId="urn:microsoft.com/office/officeart/2018/2/layout/IconVerticalSolidList"/>
    <dgm:cxn modelId="{A61F7BC8-DBB2-C540-BFA0-604502132C4E}" type="presParOf" srcId="{B81751A6-E99F-4169-8582-0C6D76230F63}" destId="{C8BE22A9-96EF-4161-BE73-B7641DE8F75F}" srcOrd="2" destOrd="0" presId="urn:microsoft.com/office/officeart/2018/2/layout/IconVerticalSolidList"/>
    <dgm:cxn modelId="{E3E70F06-B413-6B4B-946F-14E42384C602}" type="presParOf" srcId="{C8BE22A9-96EF-4161-BE73-B7641DE8F75F}" destId="{8FAC1A82-D20A-41CE-A5A2-352119914F89}" srcOrd="0" destOrd="0" presId="urn:microsoft.com/office/officeart/2018/2/layout/IconVerticalSolidList"/>
    <dgm:cxn modelId="{57263D1E-082B-DD4F-B3B4-039F65EC3352}" type="presParOf" srcId="{C8BE22A9-96EF-4161-BE73-B7641DE8F75F}" destId="{FBD8FB26-89FE-482E-9268-DA24DB60D5B9}" srcOrd="1" destOrd="0" presId="urn:microsoft.com/office/officeart/2018/2/layout/IconVerticalSolidList"/>
    <dgm:cxn modelId="{6897CEBB-C9D8-0944-B250-DB59402FBCD8}" type="presParOf" srcId="{C8BE22A9-96EF-4161-BE73-B7641DE8F75F}" destId="{1FDECDE9-6BE1-48EE-8D73-69252BA4800C}" srcOrd="2" destOrd="0" presId="urn:microsoft.com/office/officeart/2018/2/layout/IconVerticalSolidList"/>
    <dgm:cxn modelId="{87EDC46C-5FB2-8B46-8C32-CCEE5D6D3BBB}" type="presParOf" srcId="{C8BE22A9-96EF-4161-BE73-B7641DE8F75F}" destId="{2319EA0B-E72C-4FA9-8839-A0CC388C5B56}" srcOrd="3" destOrd="0" presId="urn:microsoft.com/office/officeart/2018/2/layout/IconVerticalSolidList"/>
    <dgm:cxn modelId="{16803AC8-98AD-9049-AA96-B7310531DC22}" type="presParOf" srcId="{B81751A6-E99F-4169-8582-0C6D76230F63}" destId="{081356F3-0514-4E89-8A92-D26CFDEFED0E}" srcOrd="3" destOrd="0" presId="urn:microsoft.com/office/officeart/2018/2/layout/IconVerticalSolidList"/>
    <dgm:cxn modelId="{8D7CA66F-4186-404F-A80B-F7F7F1BFA62B}" type="presParOf" srcId="{B81751A6-E99F-4169-8582-0C6D76230F63}" destId="{A2C45507-BB4E-4032-8872-08086F31C1E1}" srcOrd="4" destOrd="0" presId="urn:microsoft.com/office/officeart/2018/2/layout/IconVerticalSolidList"/>
    <dgm:cxn modelId="{8B3B02DF-EBE9-D64B-80DF-BB9B153F09AE}" type="presParOf" srcId="{A2C45507-BB4E-4032-8872-08086F31C1E1}" destId="{E194B623-FF21-4FAE-9F7F-16631FD06079}" srcOrd="0" destOrd="0" presId="urn:microsoft.com/office/officeart/2018/2/layout/IconVerticalSolidList"/>
    <dgm:cxn modelId="{2ED76E75-BF12-3648-9264-B3E7E2E9774F}" type="presParOf" srcId="{A2C45507-BB4E-4032-8872-08086F31C1E1}" destId="{035C543E-F8E2-4D7F-8CF9-CC29C0AE476E}" srcOrd="1" destOrd="0" presId="urn:microsoft.com/office/officeart/2018/2/layout/IconVerticalSolidList"/>
    <dgm:cxn modelId="{EB503219-5897-D344-A5BC-3CA81DD7B8D9}" type="presParOf" srcId="{A2C45507-BB4E-4032-8872-08086F31C1E1}" destId="{2050FD0F-B492-4D8D-B49B-6BD9FCEB35DD}" srcOrd="2" destOrd="0" presId="urn:microsoft.com/office/officeart/2018/2/layout/IconVerticalSolidList"/>
    <dgm:cxn modelId="{772628B6-7748-944A-B6C3-877B2D0778DA}" type="presParOf" srcId="{A2C45507-BB4E-4032-8872-08086F31C1E1}" destId="{F0D2B5C3-22E1-4910-8EBA-D219C5BEA0B3}" srcOrd="3" destOrd="0" presId="urn:microsoft.com/office/officeart/2018/2/layout/IconVerticalSolidList"/>
    <dgm:cxn modelId="{84F4A4B1-8ED6-4346-A705-7A255550C8D9}" type="presParOf" srcId="{B81751A6-E99F-4169-8582-0C6D76230F63}" destId="{FD4E5305-39DF-4DEC-A650-92B7A1D03DCB}" srcOrd="5" destOrd="0" presId="urn:microsoft.com/office/officeart/2018/2/layout/IconVerticalSolidList"/>
    <dgm:cxn modelId="{BA6D3D9C-11D1-6842-BED3-D6CEAF64648E}" type="presParOf" srcId="{B81751A6-E99F-4169-8582-0C6D76230F63}" destId="{D2DC9826-25A7-469D-A6A1-03FD9AEF5301}" srcOrd="6" destOrd="0" presId="urn:microsoft.com/office/officeart/2018/2/layout/IconVerticalSolidList"/>
    <dgm:cxn modelId="{4FD9C610-740F-5A48-AE0A-6703D6B03C56}" type="presParOf" srcId="{D2DC9826-25A7-469D-A6A1-03FD9AEF5301}" destId="{34B4C896-3721-4715-B9B3-8EC7448C7135}" srcOrd="0" destOrd="0" presId="urn:microsoft.com/office/officeart/2018/2/layout/IconVerticalSolidList"/>
    <dgm:cxn modelId="{EE458A4A-6A12-114A-AA61-11E55C27F53C}" type="presParOf" srcId="{D2DC9826-25A7-469D-A6A1-03FD9AEF5301}" destId="{2D618FA6-A29F-43B8-A902-A28CE3B761D5}" srcOrd="1" destOrd="0" presId="urn:microsoft.com/office/officeart/2018/2/layout/IconVerticalSolidList"/>
    <dgm:cxn modelId="{8923927D-7BDA-9049-BC47-54B76C86901F}" type="presParOf" srcId="{D2DC9826-25A7-469D-A6A1-03FD9AEF5301}" destId="{ACF02A55-FF0E-4DD7-866F-778B7AFE817C}" srcOrd="2" destOrd="0" presId="urn:microsoft.com/office/officeart/2018/2/layout/IconVerticalSolidList"/>
    <dgm:cxn modelId="{7117E717-F98D-1A44-9E8D-DAFFD3A8DAA3}" type="presParOf" srcId="{D2DC9826-25A7-469D-A6A1-03FD9AEF5301}" destId="{9F7961D3-F1D6-44EF-8285-77E018DA10D2}" srcOrd="3" destOrd="0" presId="urn:microsoft.com/office/officeart/2018/2/layout/IconVerticalSolidList"/>
    <dgm:cxn modelId="{F90B4902-D656-C844-9FBD-2F8B82B71B34}" type="presParOf" srcId="{B81751A6-E99F-4169-8582-0C6D76230F63}" destId="{F4B2DDE1-F920-46AB-877E-8BAB947AAB42}" srcOrd="7" destOrd="0" presId="urn:microsoft.com/office/officeart/2018/2/layout/IconVerticalSolidList"/>
    <dgm:cxn modelId="{284A9165-EF16-D14D-9EDA-101AF6E5D75A}" type="presParOf" srcId="{B81751A6-E99F-4169-8582-0C6D76230F63}" destId="{E7C853B3-0A9C-483A-91CE-FBDE4B00AA2B}" srcOrd="8" destOrd="0" presId="urn:microsoft.com/office/officeart/2018/2/layout/IconVerticalSolidList"/>
    <dgm:cxn modelId="{6B019A7A-D81D-0441-9600-28255D196DAC}" type="presParOf" srcId="{E7C853B3-0A9C-483A-91CE-FBDE4B00AA2B}" destId="{4399BACA-287E-4286-87CB-A0A0C0173234}" srcOrd="0" destOrd="0" presId="urn:microsoft.com/office/officeart/2018/2/layout/IconVerticalSolidList"/>
    <dgm:cxn modelId="{3A62A5CD-2A65-344B-BD78-1F5443ABF972}" type="presParOf" srcId="{E7C853B3-0A9C-483A-91CE-FBDE4B00AA2B}" destId="{E124B25C-68F2-4052-AE35-9B4D85A73150}" srcOrd="1" destOrd="0" presId="urn:microsoft.com/office/officeart/2018/2/layout/IconVerticalSolidList"/>
    <dgm:cxn modelId="{FDF0F7FB-5209-3C4E-8BFE-58A8FD7EF5A1}" type="presParOf" srcId="{E7C853B3-0A9C-483A-91CE-FBDE4B00AA2B}" destId="{76DE5BB7-DBC5-4ECC-B44E-C9DC0347C0A4}" srcOrd="2" destOrd="0" presId="urn:microsoft.com/office/officeart/2018/2/layout/IconVerticalSolidList"/>
    <dgm:cxn modelId="{8C2D86C7-ED4F-D94B-9392-3814BCE8E985}" type="presParOf" srcId="{E7C853B3-0A9C-483A-91CE-FBDE4B00AA2B}" destId="{0E5A8884-C724-487B-BBD4-49AA602D28E0}" srcOrd="3" destOrd="0" presId="urn:microsoft.com/office/officeart/2018/2/layout/IconVerticalSolidList"/>
    <dgm:cxn modelId="{6E277C1A-1E54-5944-8AFC-EDC35DFEB7F8}" type="presParOf" srcId="{B81751A6-E99F-4169-8582-0C6D76230F63}" destId="{03D56EE8-96CF-4CEC-8EBB-BCCABCB89784}" srcOrd="9" destOrd="0" presId="urn:microsoft.com/office/officeart/2018/2/layout/IconVerticalSolidList"/>
    <dgm:cxn modelId="{C3438DDF-73DD-C94A-B1CD-0656B7D1EB41}" type="presParOf" srcId="{B81751A6-E99F-4169-8582-0C6D76230F63}" destId="{C81FBBBF-36AD-4612-A7B6-3C4EE7E4B734}" srcOrd="10" destOrd="0" presId="urn:microsoft.com/office/officeart/2018/2/layout/IconVerticalSolidList"/>
    <dgm:cxn modelId="{95C12ABB-8B8B-9547-A86C-4A171B6F6F4B}" type="presParOf" srcId="{C81FBBBF-36AD-4612-A7B6-3C4EE7E4B734}" destId="{2600A7D0-6C53-4C7A-B18B-4961AA395860}" srcOrd="0" destOrd="0" presId="urn:microsoft.com/office/officeart/2018/2/layout/IconVerticalSolidList"/>
    <dgm:cxn modelId="{AC718586-C472-E140-B923-3A346AB5C65A}" type="presParOf" srcId="{C81FBBBF-36AD-4612-A7B6-3C4EE7E4B734}" destId="{EBC152B1-ED1F-4E64-8206-E7D8C4D6256F}" srcOrd="1" destOrd="0" presId="urn:microsoft.com/office/officeart/2018/2/layout/IconVerticalSolidList"/>
    <dgm:cxn modelId="{F53028F5-40D4-6043-8A50-570F5125DFA3}" type="presParOf" srcId="{C81FBBBF-36AD-4612-A7B6-3C4EE7E4B734}" destId="{9A1DB383-2A85-4272-80AE-8A98C9D79C96}" srcOrd="2" destOrd="0" presId="urn:microsoft.com/office/officeart/2018/2/layout/IconVerticalSolidList"/>
    <dgm:cxn modelId="{1B643363-A1F7-164A-9B22-D62320A293A4}" type="presParOf" srcId="{C81FBBBF-36AD-4612-A7B6-3C4EE7E4B734}" destId="{BBBD2CD4-3254-4173-B576-4FB3AE0F0E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BFB4D-1E01-4C0B-9F0F-290D96FC9FFE}">
      <dsp:nvSpPr>
        <dsp:cNvPr id="0" name=""/>
        <dsp:cNvSpPr/>
      </dsp:nvSpPr>
      <dsp:spPr>
        <a:xfrm>
          <a:off x="0" y="1601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B189A-4F2D-4539-B7C0-83CC6291E4A4}">
      <dsp:nvSpPr>
        <dsp:cNvPr id="0" name=""/>
        <dsp:cNvSpPr/>
      </dsp:nvSpPr>
      <dsp:spPr>
        <a:xfrm>
          <a:off x="206421" y="155138"/>
          <a:ext cx="375312" cy="375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36A0F-FA89-4B0B-B1D8-6EF5EAB58930}">
      <dsp:nvSpPr>
        <dsp:cNvPr id="0" name=""/>
        <dsp:cNvSpPr/>
      </dsp:nvSpPr>
      <dsp:spPr>
        <a:xfrm>
          <a:off x="788155" y="1601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Controles </a:t>
          </a:r>
        </a:p>
      </dsp:txBody>
      <dsp:txXfrm>
        <a:off x="788155" y="1601"/>
        <a:ext cx="5033611" cy="682385"/>
      </dsp:txXfrm>
    </dsp:sp>
    <dsp:sp modelId="{8FAC1A82-D20A-41CE-A5A2-352119914F89}">
      <dsp:nvSpPr>
        <dsp:cNvPr id="0" name=""/>
        <dsp:cNvSpPr/>
      </dsp:nvSpPr>
      <dsp:spPr>
        <a:xfrm>
          <a:off x="0" y="854583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8FB26-89FE-482E-9268-DA24DB60D5B9}">
      <dsp:nvSpPr>
        <dsp:cNvPr id="0" name=""/>
        <dsp:cNvSpPr/>
      </dsp:nvSpPr>
      <dsp:spPr>
        <a:xfrm>
          <a:off x="206421" y="1008120"/>
          <a:ext cx="375312" cy="375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9EA0B-E72C-4FA9-8839-A0CC388C5B56}">
      <dsp:nvSpPr>
        <dsp:cNvPr id="0" name=""/>
        <dsp:cNvSpPr/>
      </dsp:nvSpPr>
      <dsp:spPr>
        <a:xfrm>
          <a:off x="788155" y="854583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Banco de datos</a:t>
          </a:r>
          <a:endParaRPr lang="es-ES" sz="1900" kern="1200" dirty="0"/>
        </a:p>
      </dsp:txBody>
      <dsp:txXfrm>
        <a:off x="788155" y="854583"/>
        <a:ext cx="5033611" cy="682385"/>
      </dsp:txXfrm>
    </dsp:sp>
    <dsp:sp modelId="{E194B623-FF21-4FAE-9F7F-16631FD06079}">
      <dsp:nvSpPr>
        <dsp:cNvPr id="0" name=""/>
        <dsp:cNvSpPr/>
      </dsp:nvSpPr>
      <dsp:spPr>
        <a:xfrm>
          <a:off x="0" y="1707565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C543E-F8E2-4D7F-8CF9-CC29C0AE476E}">
      <dsp:nvSpPr>
        <dsp:cNvPr id="0" name=""/>
        <dsp:cNvSpPr/>
      </dsp:nvSpPr>
      <dsp:spPr>
        <a:xfrm>
          <a:off x="206421" y="1861102"/>
          <a:ext cx="375312" cy="3753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2B5C3-22E1-4910-8EBA-D219C5BEA0B3}">
      <dsp:nvSpPr>
        <dsp:cNvPr id="0" name=""/>
        <dsp:cNvSpPr/>
      </dsp:nvSpPr>
      <dsp:spPr>
        <a:xfrm>
          <a:off x="788155" y="1707565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Sistemas de información </a:t>
          </a:r>
        </a:p>
      </dsp:txBody>
      <dsp:txXfrm>
        <a:off x="788155" y="1707565"/>
        <a:ext cx="5033611" cy="682385"/>
      </dsp:txXfrm>
    </dsp:sp>
    <dsp:sp modelId="{34B4C896-3721-4715-B9B3-8EC7448C7135}">
      <dsp:nvSpPr>
        <dsp:cNvPr id="0" name=""/>
        <dsp:cNvSpPr/>
      </dsp:nvSpPr>
      <dsp:spPr>
        <a:xfrm>
          <a:off x="0" y="2560548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18FA6-A29F-43B8-A902-A28CE3B761D5}">
      <dsp:nvSpPr>
        <dsp:cNvPr id="0" name=""/>
        <dsp:cNvSpPr/>
      </dsp:nvSpPr>
      <dsp:spPr>
        <a:xfrm>
          <a:off x="206421" y="2714085"/>
          <a:ext cx="375312" cy="3753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961D3-F1D6-44EF-8285-77E018DA10D2}">
      <dsp:nvSpPr>
        <dsp:cNvPr id="0" name=""/>
        <dsp:cNvSpPr/>
      </dsp:nvSpPr>
      <dsp:spPr>
        <a:xfrm>
          <a:off x="788155" y="2560548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Constancia</a:t>
          </a:r>
          <a:endParaRPr lang="es-CL" sz="1900" b="0" kern="1200" cap="none" spc="0" dirty="0">
            <a:solidFill>
              <a:schemeClr val="tx1"/>
            </a:solidFill>
            <a:effectLst/>
          </a:endParaRPr>
        </a:p>
      </dsp:txBody>
      <dsp:txXfrm>
        <a:off x="788155" y="2560548"/>
        <a:ext cx="5033611" cy="682385"/>
      </dsp:txXfrm>
    </dsp:sp>
    <dsp:sp modelId="{4399BACA-287E-4286-87CB-A0A0C0173234}">
      <dsp:nvSpPr>
        <dsp:cNvPr id="0" name=""/>
        <dsp:cNvSpPr/>
      </dsp:nvSpPr>
      <dsp:spPr>
        <a:xfrm>
          <a:off x="0" y="3413530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4B25C-68F2-4052-AE35-9B4D85A73150}">
      <dsp:nvSpPr>
        <dsp:cNvPr id="0" name=""/>
        <dsp:cNvSpPr/>
      </dsp:nvSpPr>
      <dsp:spPr>
        <a:xfrm>
          <a:off x="206421" y="3567067"/>
          <a:ext cx="375312" cy="3753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A8884-C724-487B-BBD4-49AA602D28E0}">
      <dsp:nvSpPr>
        <dsp:cNvPr id="0" name=""/>
        <dsp:cNvSpPr/>
      </dsp:nvSpPr>
      <dsp:spPr>
        <a:xfrm>
          <a:off x="788155" y="3413530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Productividad</a:t>
          </a:r>
          <a:endParaRPr lang="es-CL" sz="1900" b="0" kern="1200" cap="none" spc="0" dirty="0">
            <a:solidFill>
              <a:schemeClr val="tx1"/>
            </a:solidFill>
            <a:effectLst/>
          </a:endParaRPr>
        </a:p>
      </dsp:txBody>
      <dsp:txXfrm>
        <a:off x="788155" y="3413530"/>
        <a:ext cx="5033611" cy="682385"/>
      </dsp:txXfrm>
    </dsp:sp>
    <dsp:sp modelId="{2600A7D0-6C53-4C7A-B18B-4961AA395860}">
      <dsp:nvSpPr>
        <dsp:cNvPr id="0" name=""/>
        <dsp:cNvSpPr/>
      </dsp:nvSpPr>
      <dsp:spPr>
        <a:xfrm>
          <a:off x="0" y="4266512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152B1-ED1F-4E64-8206-E7D8C4D6256F}">
      <dsp:nvSpPr>
        <dsp:cNvPr id="0" name=""/>
        <dsp:cNvSpPr/>
      </dsp:nvSpPr>
      <dsp:spPr>
        <a:xfrm>
          <a:off x="206421" y="4420049"/>
          <a:ext cx="375312" cy="3753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D2CD4-3254-4173-B576-4FB3AE0F0E91}">
      <dsp:nvSpPr>
        <dsp:cNvPr id="0" name=""/>
        <dsp:cNvSpPr/>
      </dsp:nvSpPr>
      <dsp:spPr>
        <a:xfrm>
          <a:off x="788155" y="4266512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Equilibrio social </a:t>
          </a:r>
          <a:endParaRPr lang="es-CL" sz="1900" kern="1200" cap="none" spc="0" dirty="0">
            <a:solidFill>
              <a:schemeClr val="tx1"/>
            </a:solidFill>
            <a:effectLst/>
          </a:endParaRPr>
        </a:p>
      </dsp:txBody>
      <dsp:txXfrm>
        <a:off x="788155" y="4266512"/>
        <a:ext cx="5033611" cy="682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1635F-054D-4F9E-BC17-C99D17F9ECF2}">
      <dsp:nvSpPr>
        <dsp:cNvPr id="0" name=""/>
        <dsp:cNvSpPr/>
      </dsp:nvSpPr>
      <dsp:spPr>
        <a:xfrm>
          <a:off x="0" y="804278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El proceso debe controlar las actividades correctas.</a:t>
          </a:r>
          <a:endParaRPr lang="en-US" sz="2000" kern="1200"/>
        </a:p>
      </dsp:txBody>
      <dsp:txXfrm>
        <a:off x="22846" y="827124"/>
        <a:ext cx="6709242" cy="422308"/>
      </dsp:txXfrm>
    </dsp:sp>
    <dsp:sp modelId="{5D8CCEC4-DE49-4166-9338-B022A8A73503}">
      <dsp:nvSpPr>
        <dsp:cNvPr id="0" name=""/>
        <dsp:cNvSpPr/>
      </dsp:nvSpPr>
      <dsp:spPr>
        <a:xfrm>
          <a:off x="0" y="1329879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Debe ser oportuno.</a:t>
          </a:r>
          <a:endParaRPr lang="en-US" sz="2000" kern="1200"/>
        </a:p>
      </dsp:txBody>
      <dsp:txXfrm>
        <a:off x="22846" y="1352725"/>
        <a:ext cx="6709242" cy="422308"/>
      </dsp:txXfrm>
    </dsp:sp>
    <dsp:sp modelId="{A1313E1B-16E0-4C2D-8F37-CFCA49C9D649}">
      <dsp:nvSpPr>
        <dsp:cNvPr id="0" name=""/>
        <dsp:cNvSpPr/>
      </dsp:nvSpPr>
      <dsp:spPr>
        <a:xfrm>
          <a:off x="0" y="1855479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Debe incluir una relación favorable de costo-beneficio.</a:t>
          </a:r>
          <a:endParaRPr lang="en-US" sz="2000" kern="1200"/>
        </a:p>
      </dsp:txBody>
      <dsp:txXfrm>
        <a:off x="22846" y="1878325"/>
        <a:ext cx="6709242" cy="422308"/>
      </dsp:txXfrm>
    </dsp:sp>
    <dsp:sp modelId="{32452C05-D7CA-48C0-8EB4-70D4AC85DD19}">
      <dsp:nvSpPr>
        <dsp:cNvPr id="0" name=""/>
        <dsp:cNvSpPr/>
      </dsp:nvSpPr>
      <dsp:spPr>
        <a:xfrm>
          <a:off x="0" y="2381079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Debe ser exacto.</a:t>
          </a:r>
          <a:endParaRPr lang="en-US" sz="2000" kern="1200"/>
        </a:p>
      </dsp:txBody>
      <dsp:txXfrm>
        <a:off x="22846" y="2403925"/>
        <a:ext cx="6709242" cy="422308"/>
      </dsp:txXfrm>
    </dsp:sp>
    <dsp:sp modelId="{DFD30EEB-102F-495A-A1A8-37C772EED42B}">
      <dsp:nvSpPr>
        <dsp:cNvPr id="0" name=""/>
        <dsp:cNvSpPr/>
      </dsp:nvSpPr>
      <dsp:spPr>
        <a:xfrm>
          <a:off x="0" y="2906679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Debe ser aceptado.</a:t>
          </a:r>
          <a:endParaRPr lang="en-US" sz="2000" kern="1200"/>
        </a:p>
      </dsp:txBody>
      <dsp:txXfrm>
        <a:off x="22846" y="2929525"/>
        <a:ext cx="6709242" cy="422308"/>
      </dsp:txXfrm>
    </dsp:sp>
    <dsp:sp modelId="{E8DD3598-F76C-4E8B-B482-7C86FD3B88C8}">
      <dsp:nvSpPr>
        <dsp:cNvPr id="0" name=""/>
        <dsp:cNvSpPr/>
      </dsp:nvSpPr>
      <dsp:spPr>
        <a:xfrm>
          <a:off x="0" y="3432279"/>
          <a:ext cx="675493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Debe ser pedagógico</a:t>
          </a:r>
          <a:endParaRPr lang="en-US" sz="2000" kern="1200"/>
        </a:p>
      </dsp:txBody>
      <dsp:txXfrm>
        <a:off x="22846" y="3455125"/>
        <a:ext cx="6709242" cy="422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04802-D4CF-DC41-9571-9F62DBCBDCE7}">
      <dsp:nvSpPr>
        <dsp:cNvPr id="0" name=""/>
        <dsp:cNvSpPr/>
      </dsp:nvSpPr>
      <dsp:spPr>
        <a:xfrm>
          <a:off x="5322" y="1345040"/>
          <a:ext cx="3098324" cy="1239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Advertencia Verbal</a:t>
          </a:r>
        </a:p>
      </dsp:txBody>
      <dsp:txXfrm>
        <a:off x="624987" y="1345040"/>
        <a:ext cx="1858995" cy="1239329"/>
      </dsp:txXfrm>
    </dsp:sp>
    <dsp:sp modelId="{347BC386-D42A-C748-B82A-057634AC98F4}">
      <dsp:nvSpPr>
        <dsp:cNvPr id="0" name=""/>
        <dsp:cNvSpPr/>
      </dsp:nvSpPr>
      <dsp:spPr>
        <a:xfrm>
          <a:off x="2793814" y="1345040"/>
          <a:ext cx="3098324" cy="1239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Advertencia Escrita</a:t>
          </a:r>
        </a:p>
      </dsp:txBody>
      <dsp:txXfrm>
        <a:off x="3413479" y="1345040"/>
        <a:ext cx="1858995" cy="1239329"/>
      </dsp:txXfrm>
    </dsp:sp>
    <dsp:sp modelId="{4833E24C-9105-3241-A102-3366D55DA9B3}">
      <dsp:nvSpPr>
        <dsp:cNvPr id="0" name=""/>
        <dsp:cNvSpPr/>
      </dsp:nvSpPr>
      <dsp:spPr>
        <a:xfrm>
          <a:off x="5582307" y="1345040"/>
          <a:ext cx="3098324" cy="1239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Suspensión</a:t>
          </a:r>
        </a:p>
      </dsp:txBody>
      <dsp:txXfrm>
        <a:off x="6201972" y="1345040"/>
        <a:ext cx="1858995" cy="1239329"/>
      </dsp:txXfrm>
    </dsp:sp>
    <dsp:sp modelId="{490B0E19-9780-AF4A-ADCA-02F19ADF7DA9}">
      <dsp:nvSpPr>
        <dsp:cNvPr id="0" name=""/>
        <dsp:cNvSpPr/>
      </dsp:nvSpPr>
      <dsp:spPr>
        <a:xfrm>
          <a:off x="8370799" y="1345040"/>
          <a:ext cx="3098324" cy="1239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Despido</a:t>
          </a:r>
        </a:p>
      </dsp:txBody>
      <dsp:txXfrm>
        <a:off x="8990464" y="1345040"/>
        <a:ext cx="1858995" cy="1239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BFB4D-1E01-4C0B-9F0F-290D96FC9FFE}">
      <dsp:nvSpPr>
        <dsp:cNvPr id="0" name=""/>
        <dsp:cNvSpPr/>
      </dsp:nvSpPr>
      <dsp:spPr>
        <a:xfrm>
          <a:off x="0" y="1601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B189A-4F2D-4539-B7C0-83CC6291E4A4}">
      <dsp:nvSpPr>
        <dsp:cNvPr id="0" name=""/>
        <dsp:cNvSpPr/>
      </dsp:nvSpPr>
      <dsp:spPr>
        <a:xfrm>
          <a:off x="206421" y="155138"/>
          <a:ext cx="375312" cy="375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36A0F-FA89-4B0B-B1D8-6EF5EAB58930}">
      <dsp:nvSpPr>
        <dsp:cNvPr id="0" name=""/>
        <dsp:cNvSpPr/>
      </dsp:nvSpPr>
      <dsp:spPr>
        <a:xfrm>
          <a:off x="788155" y="1601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Controles </a:t>
          </a:r>
        </a:p>
      </dsp:txBody>
      <dsp:txXfrm>
        <a:off x="788155" y="1601"/>
        <a:ext cx="5033611" cy="682385"/>
      </dsp:txXfrm>
    </dsp:sp>
    <dsp:sp modelId="{8FAC1A82-D20A-41CE-A5A2-352119914F89}">
      <dsp:nvSpPr>
        <dsp:cNvPr id="0" name=""/>
        <dsp:cNvSpPr/>
      </dsp:nvSpPr>
      <dsp:spPr>
        <a:xfrm>
          <a:off x="0" y="854583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8FB26-89FE-482E-9268-DA24DB60D5B9}">
      <dsp:nvSpPr>
        <dsp:cNvPr id="0" name=""/>
        <dsp:cNvSpPr/>
      </dsp:nvSpPr>
      <dsp:spPr>
        <a:xfrm>
          <a:off x="206421" y="1008120"/>
          <a:ext cx="375312" cy="375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9EA0B-E72C-4FA9-8839-A0CC388C5B56}">
      <dsp:nvSpPr>
        <dsp:cNvPr id="0" name=""/>
        <dsp:cNvSpPr/>
      </dsp:nvSpPr>
      <dsp:spPr>
        <a:xfrm>
          <a:off x="788155" y="854583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Banco de datos</a:t>
          </a:r>
          <a:endParaRPr lang="es-ES" sz="1900" kern="1200" dirty="0"/>
        </a:p>
      </dsp:txBody>
      <dsp:txXfrm>
        <a:off x="788155" y="854583"/>
        <a:ext cx="5033611" cy="682385"/>
      </dsp:txXfrm>
    </dsp:sp>
    <dsp:sp modelId="{E194B623-FF21-4FAE-9F7F-16631FD06079}">
      <dsp:nvSpPr>
        <dsp:cNvPr id="0" name=""/>
        <dsp:cNvSpPr/>
      </dsp:nvSpPr>
      <dsp:spPr>
        <a:xfrm>
          <a:off x="0" y="1707565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C543E-F8E2-4D7F-8CF9-CC29C0AE476E}">
      <dsp:nvSpPr>
        <dsp:cNvPr id="0" name=""/>
        <dsp:cNvSpPr/>
      </dsp:nvSpPr>
      <dsp:spPr>
        <a:xfrm>
          <a:off x="206421" y="1861102"/>
          <a:ext cx="375312" cy="3753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2B5C3-22E1-4910-8EBA-D219C5BEA0B3}">
      <dsp:nvSpPr>
        <dsp:cNvPr id="0" name=""/>
        <dsp:cNvSpPr/>
      </dsp:nvSpPr>
      <dsp:spPr>
        <a:xfrm>
          <a:off x="788155" y="1707565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 dirty="0">
              <a:solidFill>
                <a:schemeClr val="tx1"/>
              </a:solidFill>
              <a:effectLst/>
            </a:rPr>
            <a:t>Sistemas de información </a:t>
          </a:r>
        </a:p>
      </dsp:txBody>
      <dsp:txXfrm>
        <a:off x="788155" y="1707565"/>
        <a:ext cx="5033611" cy="682385"/>
      </dsp:txXfrm>
    </dsp:sp>
    <dsp:sp modelId="{34B4C896-3721-4715-B9B3-8EC7448C7135}">
      <dsp:nvSpPr>
        <dsp:cNvPr id="0" name=""/>
        <dsp:cNvSpPr/>
      </dsp:nvSpPr>
      <dsp:spPr>
        <a:xfrm>
          <a:off x="0" y="2560548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18FA6-A29F-43B8-A902-A28CE3B761D5}">
      <dsp:nvSpPr>
        <dsp:cNvPr id="0" name=""/>
        <dsp:cNvSpPr/>
      </dsp:nvSpPr>
      <dsp:spPr>
        <a:xfrm>
          <a:off x="206421" y="2714085"/>
          <a:ext cx="375312" cy="3753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961D3-F1D6-44EF-8285-77E018DA10D2}">
      <dsp:nvSpPr>
        <dsp:cNvPr id="0" name=""/>
        <dsp:cNvSpPr/>
      </dsp:nvSpPr>
      <dsp:spPr>
        <a:xfrm>
          <a:off x="788155" y="2560548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Constancia</a:t>
          </a:r>
          <a:endParaRPr lang="es-CL" sz="1900" b="0" kern="1200" cap="none" spc="0" dirty="0">
            <a:solidFill>
              <a:schemeClr val="tx1"/>
            </a:solidFill>
            <a:effectLst/>
          </a:endParaRPr>
        </a:p>
      </dsp:txBody>
      <dsp:txXfrm>
        <a:off x="788155" y="2560548"/>
        <a:ext cx="5033611" cy="682385"/>
      </dsp:txXfrm>
    </dsp:sp>
    <dsp:sp modelId="{4399BACA-287E-4286-87CB-A0A0C0173234}">
      <dsp:nvSpPr>
        <dsp:cNvPr id="0" name=""/>
        <dsp:cNvSpPr/>
      </dsp:nvSpPr>
      <dsp:spPr>
        <a:xfrm>
          <a:off x="0" y="3413530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4B25C-68F2-4052-AE35-9B4D85A73150}">
      <dsp:nvSpPr>
        <dsp:cNvPr id="0" name=""/>
        <dsp:cNvSpPr/>
      </dsp:nvSpPr>
      <dsp:spPr>
        <a:xfrm>
          <a:off x="206421" y="3567067"/>
          <a:ext cx="375312" cy="3753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A8884-C724-487B-BBD4-49AA602D28E0}">
      <dsp:nvSpPr>
        <dsp:cNvPr id="0" name=""/>
        <dsp:cNvSpPr/>
      </dsp:nvSpPr>
      <dsp:spPr>
        <a:xfrm>
          <a:off x="788155" y="3413530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Productividad</a:t>
          </a:r>
          <a:endParaRPr lang="es-CL" sz="1900" b="0" kern="1200" cap="none" spc="0" dirty="0">
            <a:solidFill>
              <a:schemeClr val="tx1"/>
            </a:solidFill>
            <a:effectLst/>
          </a:endParaRPr>
        </a:p>
      </dsp:txBody>
      <dsp:txXfrm>
        <a:off x="788155" y="3413530"/>
        <a:ext cx="5033611" cy="682385"/>
      </dsp:txXfrm>
    </dsp:sp>
    <dsp:sp modelId="{2600A7D0-6C53-4C7A-B18B-4961AA395860}">
      <dsp:nvSpPr>
        <dsp:cNvPr id="0" name=""/>
        <dsp:cNvSpPr/>
      </dsp:nvSpPr>
      <dsp:spPr>
        <a:xfrm>
          <a:off x="0" y="4266512"/>
          <a:ext cx="5821767" cy="6823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152B1-ED1F-4E64-8206-E7D8C4D6256F}">
      <dsp:nvSpPr>
        <dsp:cNvPr id="0" name=""/>
        <dsp:cNvSpPr/>
      </dsp:nvSpPr>
      <dsp:spPr>
        <a:xfrm>
          <a:off x="206421" y="4420049"/>
          <a:ext cx="375312" cy="3753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D2CD4-3254-4173-B576-4FB3AE0F0E91}">
      <dsp:nvSpPr>
        <dsp:cNvPr id="0" name=""/>
        <dsp:cNvSpPr/>
      </dsp:nvSpPr>
      <dsp:spPr>
        <a:xfrm>
          <a:off x="788155" y="4266512"/>
          <a:ext cx="5033611" cy="68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19" tIns="72219" rIns="72219" bIns="7221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cap="none" spc="0">
              <a:solidFill>
                <a:schemeClr val="tx1"/>
              </a:solidFill>
              <a:effectLst/>
            </a:rPr>
            <a:t>Equilibrio social </a:t>
          </a:r>
          <a:endParaRPr lang="es-CL" sz="1900" kern="1200" cap="none" spc="0" dirty="0">
            <a:solidFill>
              <a:schemeClr val="tx1"/>
            </a:solidFill>
            <a:effectLst/>
          </a:endParaRPr>
        </a:p>
      </dsp:txBody>
      <dsp:txXfrm>
        <a:off x="788155" y="4266512"/>
        <a:ext cx="5033611" cy="682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6CCFB-C3E2-AB49-9702-3B5FE6415714}" type="datetimeFigureOut">
              <a:rPr lang="es-CL" smtClean="0"/>
              <a:t>11-09-22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5BDC-C894-E04E-9F99-8C18A75A9E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24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63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CÓDIGO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EMISOR	 —&gt; 	MENSAJE 	—&gt; 	RECEPTOR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CANAL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INTENCIÓN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3858B-EDF4-0E4C-84E7-8DE0D4C2144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420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CÓDIGO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EMISOR	 —&gt; 	MENSAJE 	—&gt; 	RECEPTOR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CANAL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INTENCIÓN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3858B-EDF4-0E4C-84E7-8DE0D4C2144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141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CÓDIGO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EMISOR	 —&gt; 	MENSAJE 	—&gt; 	RECEPTOR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CANAL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INTENCIÓN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3858B-EDF4-0E4C-84E7-8DE0D4C2144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388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CÓDIGO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EMISOR	 —&gt; 	MENSAJE 	—&gt; 	RECEPTOR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CANAL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INTENCIÓN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3858B-EDF4-0E4C-84E7-8DE0D4C2144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444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CÓDIGO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EMISOR	 —&gt; 	MENSAJE 	—&gt; 	RECEPTOR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CANAL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INTENCIÓN</a:t>
            </a:r>
            <a:endParaRPr lang="es-C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43858B-EDF4-0E4C-84E7-8DE0D4C2144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06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8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3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Gravedad del problema: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decir, falta de honradez,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etcétera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s-CL" dirty="0"/>
          </a:p>
          <a:p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s-C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Duración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problema: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tiempo que persiste la ofensa o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violación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s-CL" dirty="0"/>
          </a:p>
          <a:p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Frecuencia y naturaleza del problema: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se trata de algo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lado que empieza o de un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patrón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reincidente de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infrac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disciplina. Una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infracción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continua y frecuente requiere un tipo de disciplina diferente al que necesita una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infracción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aislada y discontinua. </a:t>
            </a:r>
          </a:p>
          <a:p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Factores condicionantes: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 las condiciones o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circunstan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cias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relacionadas con el problema. La muerte de un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riente cercano puede ser un elemento atenuante o que permita la tolerancia. </a:t>
            </a:r>
          </a:p>
          <a:p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Grado de </a:t>
            </a:r>
            <a:r>
              <a:rPr lang="es-C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socialización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la medida en que el infractor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noce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reglas y los procedimientos de la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como el grado de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formalización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las reglas y los pro-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cedimientos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escritos y divulgados, en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contraposición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el poco conocimiento y las reglas informales y vagas. </a:t>
            </a:r>
          </a:p>
          <a:p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Historial de las </a:t>
            </a:r>
            <a:r>
              <a:rPr lang="es-C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prácticas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disciplinarias de la </a:t>
            </a:r>
            <a:r>
              <a:rPr lang="es-C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organización</a:t>
            </a:r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cuáles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las infracciones similares cometidas por otros trabajadores que la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organización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sancionado y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cuál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el trato equitativo que se debe considerar. </a:t>
            </a:r>
          </a:p>
          <a:p>
            <a:r>
              <a:rPr lang="es-C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Apoyo de la gerencia: 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gerentes deben apoyar la </a:t>
            </a:r>
            <a:r>
              <a:rPr lang="es-C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</a:t>
            </a: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da disciplinaria y tomarla en cuenta cuando dirigen a sus subalternos. 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459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85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34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386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61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65BDC-C894-E04E-9F99-8C18A75A9E80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4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4.png"/><Relationship Id="rId10" Type="http://schemas.openxmlformats.org/officeDocument/2006/relationships/image" Target="../media/image21.sv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3.svg"/><Relationship Id="rId5" Type="http://schemas.openxmlformats.org/officeDocument/2006/relationships/diagramData" Target="../diagrams/data2.xml"/><Relationship Id="rId10" Type="http://schemas.openxmlformats.org/officeDocument/2006/relationships/image" Target="../media/image2.png"/><Relationship Id="rId4" Type="http://schemas.openxmlformats.org/officeDocument/2006/relationships/image" Target="../media/image1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1.pn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11" Type="http://schemas.microsoft.com/office/2007/relationships/diagramDrawing" Target="../diagrams/drawing3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14.png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04B88-2611-9044-B182-A862D8E11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87623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Gestión de Personas: </a:t>
            </a:r>
            <a:r>
              <a:rPr lang="es-CL" dirty="0"/>
              <a:t>RHGP02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20573A-CBE1-CB48-BB20-6CEB58D71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3471069"/>
            <a:ext cx="8673427" cy="1322587"/>
          </a:xfrm>
        </p:spPr>
        <p:txBody>
          <a:bodyPr/>
          <a:lstStyle/>
          <a:p>
            <a:r>
              <a:rPr lang="es-CL" dirty="0"/>
              <a:t>David Chacón Cisterna</a:t>
            </a:r>
            <a:br>
              <a:rPr lang="es-CL" dirty="0"/>
            </a:br>
            <a:r>
              <a:rPr lang="es-CL" sz="1400" dirty="0"/>
              <a:t>Ingeniero en Administración, m. Administración Pública (</a:t>
            </a:r>
            <a:r>
              <a:rPr lang="es-CL" sz="1400" dirty="0" err="1"/>
              <a:t>ULagos</a:t>
            </a:r>
            <a:r>
              <a:rPr lang="es-CL" sz="1400" dirty="0"/>
              <a:t>)</a:t>
            </a:r>
            <a:br>
              <a:rPr lang="es-CL" sz="1400" dirty="0"/>
            </a:br>
            <a:r>
              <a:rPr lang="es-CL" sz="1400" dirty="0"/>
              <a:t>Profesor (c) para la educación técnico profesional con especialidad en Administración (</a:t>
            </a:r>
            <a:r>
              <a:rPr lang="es-CL" sz="1400" dirty="0" err="1"/>
              <a:t>UACh</a:t>
            </a:r>
            <a:r>
              <a:rPr lang="es-CL" sz="1400" dirty="0"/>
              <a:t>)</a:t>
            </a:r>
            <a:br>
              <a:rPr lang="es-CL" sz="1400" dirty="0"/>
            </a:br>
            <a:r>
              <a:rPr lang="es-CL" sz="1400" dirty="0"/>
              <a:t>Diplomado en Liderazgo Social - Diploma en Gobierno y Gestión Pública.</a:t>
            </a:r>
          </a:p>
          <a:p>
            <a:r>
              <a:rPr lang="es-CL" sz="1400" dirty="0"/>
              <a:t>david.chacon03@inacapmail.cl</a:t>
            </a:r>
            <a:endParaRPr lang="es-CL" dirty="0"/>
          </a:p>
        </p:txBody>
      </p:sp>
      <p:pic>
        <p:nvPicPr>
          <p:cNvPr id="4" name="Imagen 3" descr="1.png">
            <a:extLst>
              <a:ext uri="{FF2B5EF4-FFF2-40B4-BE49-F238E27FC236}">
                <a16:creationId xmlns:a16="http://schemas.microsoft.com/office/drawing/2014/main" id="{B1626A98-48C9-5C41-8E0A-F38AE54A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203" y="1265016"/>
            <a:ext cx="2073593" cy="5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2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La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18F61-3DAF-6042-A2A1-37D8D1526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934" y="478148"/>
            <a:ext cx="6281873" cy="5248622"/>
          </a:xfrm>
        </p:spPr>
        <p:txBody>
          <a:bodyPr>
            <a:normAutofit/>
          </a:bodyPr>
          <a:lstStyle/>
          <a:p>
            <a:pPr algn="just"/>
            <a:r>
              <a:rPr lang="es-CL" sz="2400" dirty="0"/>
              <a:t>La información tiene </a:t>
            </a:r>
            <a:r>
              <a:rPr lang="es-CL" sz="2400" dirty="0">
                <a:solidFill>
                  <a:schemeClr val="accent5"/>
                </a:solidFill>
              </a:rPr>
              <a:t>significado e intencionalidad</a:t>
            </a:r>
            <a:r>
              <a:rPr lang="es-CL" sz="2400" dirty="0"/>
              <a:t>, aspectos que la diferencian del concepto de dato. </a:t>
            </a:r>
          </a:p>
          <a:p>
            <a:pPr algn="just"/>
            <a:r>
              <a:rPr lang="es-CL" sz="2400" dirty="0"/>
              <a:t>Los medios a través de los cuales se almacenan datos para su empleo posterior se conocen como </a:t>
            </a:r>
            <a:r>
              <a:rPr lang="es-CL" sz="2400" dirty="0">
                <a:solidFill>
                  <a:schemeClr val="accent5"/>
                </a:solidFill>
              </a:rPr>
              <a:t>banco de datos. </a:t>
            </a:r>
            <a:endParaRPr lang="es-CL" sz="3200" dirty="0">
              <a:solidFill>
                <a:schemeClr val="accent5"/>
              </a:solidFill>
            </a:endParaRPr>
          </a:p>
        </p:txBody>
      </p:sp>
      <p:sp>
        <p:nvSpPr>
          <p:cNvPr id="37" name="Rectángulo 36" descr="Tabla con relleno sólido">
            <a:extLst>
              <a:ext uri="{FF2B5EF4-FFF2-40B4-BE49-F238E27FC236}">
                <a16:creationId xmlns:a16="http://schemas.microsoft.com/office/drawing/2014/main" id="{FB232B88-AAAB-4C4E-8F10-EE7857C2252F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715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La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18F61-3DAF-6042-A2A1-37D8D1526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735" y="2305162"/>
            <a:ext cx="6281873" cy="2134423"/>
          </a:xfrm>
        </p:spPr>
        <p:txBody>
          <a:bodyPr>
            <a:normAutofit/>
          </a:bodyPr>
          <a:lstStyle/>
          <a:p>
            <a:pPr algn="just"/>
            <a:r>
              <a:rPr lang="es-CL" sz="2400" b="1" dirty="0">
                <a:solidFill>
                  <a:schemeClr val="accent5"/>
                </a:solidFill>
              </a:rPr>
              <a:t>Comunicación: </a:t>
            </a:r>
            <a:r>
              <a:rPr lang="es-CL" sz="2400" dirty="0"/>
              <a:t>es el proceso de transmitir datos o información a otra persona o entidad. En el fondo, la comunicación comparte significados. </a:t>
            </a:r>
            <a:endParaRPr lang="es-CL" sz="3200" dirty="0"/>
          </a:p>
        </p:txBody>
      </p:sp>
      <p:sp>
        <p:nvSpPr>
          <p:cNvPr id="37" name="Rectángulo 36" descr="Tabla con relleno sólido">
            <a:extLst>
              <a:ext uri="{FF2B5EF4-FFF2-40B4-BE49-F238E27FC236}">
                <a16:creationId xmlns:a16="http://schemas.microsoft.com/office/drawing/2014/main" id="{3B241E0E-53F4-7A47-813B-D9A99F6FF67B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65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F9110-C519-2C4F-8C57-2DA0F34B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</a:rPr>
              <a:t>El </a:t>
            </a:r>
            <a:r>
              <a:rPr lang="en-US" sz="4400" dirty="0" err="1">
                <a:solidFill>
                  <a:schemeClr val="tx1"/>
                </a:solidFill>
              </a:rPr>
              <a:t>modelo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clásico</a:t>
            </a:r>
            <a:r>
              <a:rPr lang="en-US" sz="4400" dirty="0">
                <a:solidFill>
                  <a:schemeClr val="tx1"/>
                </a:solidFill>
              </a:rPr>
              <a:t> de </a:t>
            </a:r>
            <a:r>
              <a:rPr lang="en-US" sz="4400" dirty="0" err="1">
                <a:solidFill>
                  <a:schemeClr val="tx1"/>
                </a:solidFill>
              </a:rPr>
              <a:t>comunicación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Imagen 141" descr="1.png">
            <a:extLst>
              <a:ext uri="{FF2B5EF4-FFF2-40B4-BE49-F238E27FC236}">
                <a16:creationId xmlns:a16="http://schemas.microsoft.com/office/drawing/2014/main" id="{7BFF1611-B0B7-5742-B3D8-6AD277AF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pic>
        <p:nvPicPr>
          <p:cNvPr id="6" name="Marcador de contenido 5" descr="Código QR con relleno sólido">
            <a:extLst>
              <a:ext uri="{FF2B5EF4-FFF2-40B4-BE49-F238E27FC236}">
                <a16:creationId xmlns:a16="http://schemas.microsoft.com/office/drawing/2014/main" id="{00012AA5-3D6A-C348-A3D3-A705F6C2C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14282" y="136281"/>
            <a:ext cx="1472650" cy="1472650"/>
          </a:xfrm>
        </p:spPr>
      </p:pic>
      <p:pic>
        <p:nvPicPr>
          <p:cNvPr id="8" name="Gráfico 7" descr="Chateo con relleno sólido">
            <a:extLst>
              <a:ext uri="{FF2B5EF4-FFF2-40B4-BE49-F238E27FC236}">
                <a16:creationId xmlns:a16="http://schemas.microsoft.com/office/drawing/2014/main" id="{08EF93A5-9B2E-4F4C-997C-1F1D6009F5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81746" y="2069973"/>
            <a:ext cx="2371719" cy="2371719"/>
          </a:xfrm>
          <a:prstGeom prst="rect">
            <a:avLst/>
          </a:prstGeom>
        </p:spPr>
      </p:pic>
      <p:pic>
        <p:nvPicPr>
          <p:cNvPr id="10" name="Gráfico 9" descr="Voz contorno">
            <a:extLst>
              <a:ext uri="{FF2B5EF4-FFF2-40B4-BE49-F238E27FC236}">
                <a16:creationId xmlns:a16="http://schemas.microsoft.com/office/drawing/2014/main" id="{0DF6D48B-60A6-2542-B30C-1EDDAD616F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8060" y="4362677"/>
            <a:ext cx="1619915" cy="1619915"/>
          </a:xfrm>
          <a:prstGeom prst="rect">
            <a:avLst/>
          </a:prstGeom>
        </p:spPr>
      </p:pic>
      <p:pic>
        <p:nvPicPr>
          <p:cNvPr id="12" name="Gráfico 11" descr="Perfil de mujer con relleno sólido">
            <a:extLst>
              <a:ext uri="{FF2B5EF4-FFF2-40B4-BE49-F238E27FC236}">
                <a16:creationId xmlns:a16="http://schemas.microsoft.com/office/drawing/2014/main" id="{924B4F86-7D9D-CA45-8BCE-E544F959B9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39712" y="2071083"/>
            <a:ext cx="2371719" cy="2371719"/>
          </a:xfrm>
          <a:prstGeom prst="rect">
            <a:avLst/>
          </a:prstGeom>
        </p:spPr>
      </p:pic>
      <p:pic>
        <p:nvPicPr>
          <p:cNvPr id="14" name="Gráfico 13" descr="Trabajador de oficina con relleno sólido">
            <a:extLst>
              <a:ext uri="{FF2B5EF4-FFF2-40B4-BE49-F238E27FC236}">
                <a16:creationId xmlns:a16="http://schemas.microsoft.com/office/drawing/2014/main" id="{D9002EC7-F8C3-D344-AA98-9376BCA732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95191" y="1906119"/>
            <a:ext cx="2371719" cy="2371719"/>
          </a:xfrm>
          <a:prstGeom prst="rect">
            <a:avLst/>
          </a:prstGeom>
        </p:spPr>
      </p:pic>
      <p:sp>
        <p:nvSpPr>
          <p:cNvPr id="3" name="Flecha abajo 2">
            <a:extLst>
              <a:ext uri="{FF2B5EF4-FFF2-40B4-BE49-F238E27FC236}">
                <a16:creationId xmlns:a16="http://schemas.microsoft.com/office/drawing/2014/main" id="{4F63D6B9-F79C-C640-B5A9-943CBA788509}"/>
              </a:ext>
            </a:extLst>
          </p:cNvPr>
          <p:cNvSpPr/>
          <p:nvPr/>
        </p:nvSpPr>
        <p:spPr>
          <a:xfrm rot="16200000">
            <a:off x="9648070" y="2971629"/>
            <a:ext cx="255694" cy="39293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7" name="Flecha abajo 36">
            <a:extLst>
              <a:ext uri="{FF2B5EF4-FFF2-40B4-BE49-F238E27FC236}">
                <a16:creationId xmlns:a16="http://schemas.microsoft.com/office/drawing/2014/main" id="{D021AB65-46E2-2144-A7D7-712FE2BFF80B}"/>
              </a:ext>
            </a:extLst>
          </p:cNvPr>
          <p:cNvSpPr/>
          <p:nvPr/>
        </p:nvSpPr>
        <p:spPr>
          <a:xfrm rot="10800000">
            <a:off x="8053280" y="4016211"/>
            <a:ext cx="255694" cy="39293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8" name="Flecha abajo 37">
            <a:extLst>
              <a:ext uri="{FF2B5EF4-FFF2-40B4-BE49-F238E27FC236}">
                <a16:creationId xmlns:a16="http://schemas.microsoft.com/office/drawing/2014/main" id="{E0D6FA44-6572-3843-821C-06F8DCD17796}"/>
              </a:ext>
            </a:extLst>
          </p:cNvPr>
          <p:cNvSpPr/>
          <p:nvPr/>
        </p:nvSpPr>
        <p:spPr>
          <a:xfrm>
            <a:off x="8122760" y="1767009"/>
            <a:ext cx="255694" cy="39293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9" name="Flecha abajo 38">
            <a:extLst>
              <a:ext uri="{FF2B5EF4-FFF2-40B4-BE49-F238E27FC236}">
                <a16:creationId xmlns:a16="http://schemas.microsoft.com/office/drawing/2014/main" id="{D16C1032-99E5-8142-BE84-0CA1ACA8DE72}"/>
              </a:ext>
            </a:extLst>
          </p:cNvPr>
          <p:cNvSpPr/>
          <p:nvPr/>
        </p:nvSpPr>
        <p:spPr>
          <a:xfrm rot="16200000">
            <a:off x="6803639" y="2971629"/>
            <a:ext cx="255694" cy="39293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0" name="Flecha abajo 39">
            <a:extLst>
              <a:ext uri="{FF2B5EF4-FFF2-40B4-BE49-F238E27FC236}">
                <a16:creationId xmlns:a16="http://schemas.microsoft.com/office/drawing/2014/main" id="{F6503257-0507-5F45-A64F-4C479BAB6215}"/>
              </a:ext>
            </a:extLst>
          </p:cNvPr>
          <p:cNvSpPr/>
          <p:nvPr/>
        </p:nvSpPr>
        <p:spPr>
          <a:xfrm rot="5400000">
            <a:off x="9742105" y="3201849"/>
            <a:ext cx="255694" cy="39293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1" name="Flecha abajo 40">
            <a:extLst>
              <a:ext uri="{FF2B5EF4-FFF2-40B4-BE49-F238E27FC236}">
                <a16:creationId xmlns:a16="http://schemas.microsoft.com/office/drawing/2014/main" id="{65DEBEDF-7B68-7446-A199-C4692385CC4F}"/>
              </a:ext>
            </a:extLst>
          </p:cNvPr>
          <p:cNvSpPr/>
          <p:nvPr/>
        </p:nvSpPr>
        <p:spPr>
          <a:xfrm rot="5400000">
            <a:off x="6897674" y="3201849"/>
            <a:ext cx="255694" cy="39293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DE2F65D-8C38-8E49-B53B-637B8253C7E1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43" name="Rectángulo 42" descr="Tabla con relleno sólido">
            <a:extLst>
              <a:ext uri="{FF2B5EF4-FFF2-40B4-BE49-F238E27FC236}">
                <a16:creationId xmlns:a16="http://schemas.microsoft.com/office/drawing/2014/main" id="{03E176AC-C18F-6E47-8F9C-0F04669DB1BE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6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F9110-C519-2C4F-8C57-2DA0F34B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sz="4400" dirty="0" err="1">
                <a:solidFill>
                  <a:schemeClr val="tx1"/>
                </a:solidFill>
              </a:rPr>
              <a:t>Bancos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de </a:t>
            </a:r>
            <a:r>
              <a:rPr lang="en-US" sz="4400" dirty="0" err="1">
                <a:solidFill>
                  <a:schemeClr val="tx1"/>
                </a:solidFill>
              </a:rPr>
              <a:t>Datos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err="1">
                <a:solidFill>
                  <a:schemeClr val="tx1"/>
                </a:solidFill>
              </a:rPr>
              <a:t>en</a:t>
            </a:r>
            <a:r>
              <a:rPr lang="en-US" sz="4400" dirty="0">
                <a:solidFill>
                  <a:schemeClr val="tx1"/>
                </a:solidFill>
              </a:rPr>
              <a:t> RRHH.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Imagen 141" descr="1.png">
            <a:extLst>
              <a:ext uri="{FF2B5EF4-FFF2-40B4-BE49-F238E27FC236}">
                <a16:creationId xmlns:a16="http://schemas.microsoft.com/office/drawing/2014/main" id="{7BFF1611-B0B7-5742-B3D8-6AD277AF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8DE2F65D-8C38-8E49-B53B-637B8253C7E1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43" name="Rectángulo 42" descr="Tabla con relleno sólido">
            <a:extLst>
              <a:ext uri="{FF2B5EF4-FFF2-40B4-BE49-F238E27FC236}">
                <a16:creationId xmlns:a16="http://schemas.microsoft.com/office/drawing/2014/main" id="{03E176AC-C18F-6E47-8F9C-0F04669DB1BE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E0D04EC-D29D-244A-B545-C7DE4FA6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74675"/>
            <a:ext cx="6281873" cy="5477133"/>
          </a:xfrm>
        </p:spPr>
        <p:txBody>
          <a:bodyPr>
            <a:normAutofit/>
          </a:bodyPr>
          <a:lstStyle/>
          <a:p>
            <a:pPr algn="just"/>
            <a:r>
              <a:rPr lang="es-CL" sz="2400" dirty="0"/>
              <a:t>Datos personales sobre cada empleado para formar un inventario de personal. </a:t>
            </a:r>
          </a:p>
          <a:p>
            <a:pPr algn="just"/>
            <a:r>
              <a:rPr lang="es-CL" sz="2400" dirty="0"/>
              <a:t>Datos sobre los ocupantes de cada puesto para formar un registro de puestos. </a:t>
            </a:r>
          </a:p>
          <a:p>
            <a:pPr algn="just"/>
            <a:r>
              <a:rPr lang="es-CL" sz="2400" dirty="0"/>
              <a:t>Datos sobre los empleados de cada área, departamento o división, para formar un registro de áreas</a:t>
            </a:r>
            <a:r>
              <a:rPr lang="es-CL" sz="2400" i="1" dirty="0"/>
              <a:t>. </a:t>
            </a:r>
            <a:endParaRPr lang="es-CL" sz="2400" dirty="0"/>
          </a:p>
          <a:p>
            <a:pPr algn="just"/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920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F9110-C519-2C4F-8C57-2DA0F34B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sz="4400" dirty="0" err="1">
                <a:solidFill>
                  <a:schemeClr val="tx1"/>
                </a:solidFill>
              </a:rPr>
              <a:t>Bancos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de </a:t>
            </a:r>
            <a:r>
              <a:rPr lang="en-US" sz="4400" dirty="0" err="1">
                <a:solidFill>
                  <a:schemeClr val="tx1"/>
                </a:solidFill>
              </a:rPr>
              <a:t>Datos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 err="1">
                <a:solidFill>
                  <a:schemeClr val="tx1"/>
                </a:solidFill>
              </a:rPr>
              <a:t>en</a:t>
            </a:r>
            <a:r>
              <a:rPr lang="en-US" sz="4400" dirty="0">
                <a:solidFill>
                  <a:schemeClr val="tx1"/>
                </a:solidFill>
              </a:rPr>
              <a:t> RRHH.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Imagen 141" descr="1.png">
            <a:extLst>
              <a:ext uri="{FF2B5EF4-FFF2-40B4-BE49-F238E27FC236}">
                <a16:creationId xmlns:a16="http://schemas.microsoft.com/office/drawing/2014/main" id="{7BFF1611-B0B7-5742-B3D8-6AD277AF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8DE2F65D-8C38-8E49-B53B-637B8253C7E1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43" name="Rectángulo 42" descr="Tabla con relleno sólido">
            <a:extLst>
              <a:ext uri="{FF2B5EF4-FFF2-40B4-BE49-F238E27FC236}">
                <a16:creationId xmlns:a16="http://schemas.microsoft.com/office/drawing/2014/main" id="{03E176AC-C18F-6E47-8F9C-0F04669DB1BE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E0D04EC-D29D-244A-B545-C7DE4FA6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74675"/>
            <a:ext cx="6281873" cy="5477133"/>
          </a:xfrm>
        </p:spPr>
        <p:txBody>
          <a:bodyPr>
            <a:normAutofit/>
          </a:bodyPr>
          <a:lstStyle/>
          <a:p>
            <a:pPr algn="just"/>
            <a:r>
              <a:rPr lang="es-CL" sz="2400" dirty="0"/>
              <a:t>Datos sobre los sueldos e incentivos salariales para formar un registro de remuneración</a:t>
            </a:r>
            <a:r>
              <a:rPr lang="es-CL" sz="2400" i="1" dirty="0"/>
              <a:t>. </a:t>
            </a:r>
            <a:endParaRPr lang="es-CL" sz="2400" dirty="0"/>
          </a:p>
          <a:p>
            <a:pPr algn="just"/>
            <a:r>
              <a:rPr lang="es-CL" sz="2400" dirty="0"/>
              <a:t>Datos sobre las prestaciones y la seguridad social para formar un registro de prestaciones</a:t>
            </a:r>
            <a:r>
              <a:rPr lang="es-CL" sz="2400" i="1" dirty="0"/>
              <a:t>. </a:t>
            </a:r>
            <a:endParaRPr lang="es-CL" sz="2400" dirty="0"/>
          </a:p>
          <a:p>
            <a:pPr algn="just"/>
            <a:r>
              <a:rPr lang="es-CL" sz="2400" dirty="0"/>
              <a:t>Datos sobre candidatos (registro de candidatos), cursos y actividades de capacitación </a:t>
            </a:r>
            <a:r>
              <a:rPr lang="es-CL" sz="2400" i="1" dirty="0"/>
              <a:t>(</a:t>
            </a:r>
            <a:r>
              <a:rPr lang="es-CL" sz="2400" dirty="0"/>
              <a:t>registro de capacitación), entre otros. </a:t>
            </a:r>
          </a:p>
        </p:txBody>
      </p:sp>
    </p:spTree>
    <p:extLst>
      <p:ext uri="{BB962C8B-B14F-4D97-AF65-F5344CB8AC3E}">
        <p14:creationId xmlns:p14="http://schemas.microsoft.com/office/powerpoint/2010/main" val="22754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F9110-C519-2C4F-8C57-2DA0F34B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Inputs y Outputs de un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Proceso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Datos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Imagen 141" descr="1.png">
            <a:extLst>
              <a:ext uri="{FF2B5EF4-FFF2-40B4-BE49-F238E27FC236}">
                <a16:creationId xmlns:a16="http://schemas.microsoft.com/office/drawing/2014/main" id="{7BFF1611-B0B7-5742-B3D8-6AD277AF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8DE2F65D-8C38-8E49-B53B-637B8253C7E1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43" name="Rectángulo 42" descr="Tabla con relleno sólido">
            <a:extLst>
              <a:ext uri="{FF2B5EF4-FFF2-40B4-BE49-F238E27FC236}">
                <a16:creationId xmlns:a16="http://schemas.microsoft.com/office/drawing/2014/main" id="{03E176AC-C18F-6E47-8F9C-0F04669DB1BE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A90BDF2-5330-CB44-9B2D-886B7B8FD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1060662-9E92-3F40-A309-5CDF8977260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EFFFFF"/>
              </a:clrFrom>
              <a:clrTo>
                <a:srgbClr val="EFFFFF">
                  <a:alpha val="0"/>
                </a:srgbClr>
              </a:clrTo>
            </a:clrChange>
            <a:alphaModFix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2394" y="853427"/>
            <a:ext cx="6960018" cy="453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8F9110-C519-2C4F-8C57-2DA0F34B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0" rtlCol="0">
            <a:normAutofit/>
          </a:bodyPr>
          <a:lstStyle/>
          <a:p>
            <a:pPr algn="r"/>
            <a:r>
              <a:rPr lang="en-US" dirty="0" err="1">
                <a:solidFill>
                  <a:schemeClr val="tx1"/>
                </a:solidFill>
              </a:rPr>
              <a:t>Sistemas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Procesamiento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 </a:t>
            </a:r>
            <a:r>
              <a:rPr lang="en-US" dirty="0" err="1">
                <a:solidFill>
                  <a:schemeClr val="tx1"/>
                </a:solidFill>
              </a:rPr>
              <a:t>Datos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Imagen 141" descr="1.png">
            <a:extLst>
              <a:ext uri="{FF2B5EF4-FFF2-40B4-BE49-F238E27FC236}">
                <a16:creationId xmlns:a16="http://schemas.microsoft.com/office/drawing/2014/main" id="{7BFF1611-B0B7-5742-B3D8-6AD277AF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8DE2F65D-8C38-8E49-B53B-637B8253C7E1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43" name="Rectángulo 42" descr="Tabla con relleno sólido">
            <a:extLst>
              <a:ext uri="{FF2B5EF4-FFF2-40B4-BE49-F238E27FC236}">
                <a16:creationId xmlns:a16="http://schemas.microsoft.com/office/drawing/2014/main" id="{03E176AC-C18F-6E47-8F9C-0F04669DB1BE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51C61E1-D433-0E44-86D6-2E3AC3D7821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E9FFFF"/>
              </a:clrFrom>
              <a:clrTo>
                <a:srgbClr val="E9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70971" y="2266018"/>
            <a:ext cx="7007107" cy="195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20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2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78" name="Group 141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Isosceles Triangle 143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79" name="Rectangle 146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48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81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0" name="Rectangle 169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171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202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173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8DEF6C8-11E5-BE42-994B-E7B01D66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/>
              <a:t>Procesos de la Gestión de Personas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739852D8-AC81-8642-BACF-1810113DD7EA}"/>
              </a:ext>
            </a:extLst>
          </p:cNvPr>
          <p:cNvSpPr txBox="1"/>
          <p:nvPr/>
        </p:nvSpPr>
        <p:spPr>
          <a:xfrm>
            <a:off x="2746983" y="6257808"/>
            <a:ext cx="737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Dirección de Personas / GFDP01 / David Chacón Cisterna</a:t>
            </a:r>
          </a:p>
        </p:txBody>
      </p:sp>
      <p:pic>
        <p:nvPicPr>
          <p:cNvPr id="146" name="Imagen 14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42043B01-D823-4E49-A46F-61CA3D0D9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351" y="5897910"/>
            <a:ext cx="2025150" cy="888696"/>
          </a:xfrm>
          <a:prstGeom prst="rect">
            <a:avLst/>
          </a:prstGeom>
        </p:spPr>
      </p:pic>
      <p:pic>
        <p:nvPicPr>
          <p:cNvPr id="148" name="Imagen 147" descr="Logo.png">
            <a:extLst>
              <a:ext uri="{FF2B5EF4-FFF2-40B4-BE49-F238E27FC236}">
                <a16:creationId xmlns:a16="http://schemas.microsoft.com/office/drawing/2014/main" id="{A7AD0F5C-5ED4-4649-8C3B-85AB3C042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89" y="6277340"/>
            <a:ext cx="1638966" cy="442406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55FB589D-2D45-48F7-ADFA-CDF6CC35A34D}"/>
              </a:ext>
            </a:extLst>
          </p:cNvPr>
          <p:cNvSpPr/>
          <p:nvPr/>
        </p:nvSpPr>
        <p:spPr>
          <a:xfrm>
            <a:off x="7907203" y="-59376"/>
            <a:ext cx="3127779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4400" b="0" i="1" cap="none" spc="0" dirty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4639580-1B56-9443-BC8C-5CFD084BF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26504"/>
              </p:ext>
            </p:extLst>
          </p:nvPr>
        </p:nvGraphicFramePr>
        <p:xfrm>
          <a:off x="508526" y="454105"/>
          <a:ext cx="11225213" cy="312351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23253">
                  <a:extLst>
                    <a:ext uri="{9D8B030D-6E8A-4147-A177-3AD203B41FA5}">
                      <a16:colId xmlns:a16="http://schemas.microsoft.com/office/drawing/2014/main" val="227694199"/>
                    </a:ext>
                  </a:extLst>
                </a:gridCol>
                <a:gridCol w="3393772">
                  <a:extLst>
                    <a:ext uri="{9D8B030D-6E8A-4147-A177-3AD203B41FA5}">
                      <a16:colId xmlns:a16="http://schemas.microsoft.com/office/drawing/2014/main" val="3664180673"/>
                    </a:ext>
                  </a:extLst>
                </a:gridCol>
                <a:gridCol w="6008188">
                  <a:extLst>
                    <a:ext uri="{9D8B030D-6E8A-4147-A177-3AD203B41FA5}">
                      <a16:colId xmlns:a16="http://schemas.microsoft.com/office/drawing/2014/main" val="397753328"/>
                    </a:ext>
                  </a:extLst>
                </a:gridCol>
              </a:tblGrid>
              <a:tr h="783852">
                <a:tc>
                  <a:txBody>
                    <a:bodyPr/>
                    <a:lstStyle/>
                    <a:p>
                      <a:r>
                        <a:rPr lang="es-CL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Proceso </a:t>
                      </a:r>
                    </a:p>
                  </a:txBody>
                  <a:tcPr marL="48366" marR="48366" marT="48366" marB="96732" anchor="ctr"/>
                </a:tc>
                <a:tc>
                  <a:txBody>
                    <a:bodyPr/>
                    <a:lstStyle/>
                    <a:p>
                      <a:r>
                        <a:rPr lang="es-CL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Objetivo </a:t>
                      </a:r>
                    </a:p>
                  </a:txBody>
                  <a:tcPr marL="48366" marR="48366" marT="48366" marB="96732" anchor="ctr"/>
                </a:tc>
                <a:tc>
                  <a:txBody>
                    <a:bodyPr/>
                    <a:lstStyle/>
                    <a:p>
                      <a:r>
                        <a:rPr lang="es-CL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Actividades </a:t>
                      </a:r>
                    </a:p>
                  </a:txBody>
                  <a:tcPr marL="48366" marR="48366" marT="48366" marB="96732" anchor="ctr"/>
                </a:tc>
                <a:extLst>
                  <a:ext uri="{0D108BD9-81ED-4DB2-BD59-A6C34878D82A}">
                    <a16:rowId xmlns:a16="http://schemas.microsoft.com/office/drawing/2014/main" val="1687296368"/>
                  </a:ext>
                </a:extLst>
              </a:tr>
              <a:tr h="2148854">
                <a:tc>
                  <a:txBody>
                    <a:bodyPr/>
                    <a:lstStyle/>
                    <a:p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Evaluación y Control </a:t>
                      </a:r>
                      <a:endParaRPr lang="es-CL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366" marR="48366" marT="48366" marB="96732" anchor="ctr"/>
                </a:tc>
                <a:tc>
                  <a:txBody>
                    <a:bodyPr/>
                    <a:lstStyle/>
                    <a:p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Cómo saber lo que son y lo que hacen las personas </a:t>
                      </a:r>
                      <a:endParaRPr lang="es-CL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366" marR="48366" marT="48366" marB="96732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Banco de datos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Sistemas de información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Controles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Constancia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Productividad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CL" sz="2400" b="0" cap="none" spc="0" dirty="0">
                          <a:solidFill>
                            <a:schemeClr val="tx1"/>
                          </a:solidFill>
                          <a:effectLst/>
                        </a:rPr>
                        <a:t>Equilibrio social </a:t>
                      </a:r>
                      <a:endParaRPr lang="es-CL" sz="2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8366" marR="48366" marT="48366" marB="96732" anchor="ctr"/>
                </a:tc>
                <a:extLst>
                  <a:ext uri="{0D108BD9-81ED-4DB2-BD59-A6C34878D82A}">
                    <a16:rowId xmlns:a16="http://schemas.microsoft.com/office/drawing/2014/main" val="266891621"/>
                  </a:ext>
                </a:extLst>
              </a:tr>
            </a:tbl>
          </a:graphicData>
        </a:graphic>
      </p:graphicFrame>
      <p:sp>
        <p:nvSpPr>
          <p:cNvPr id="57" name="CuadroTexto 56">
            <a:extLst>
              <a:ext uri="{FF2B5EF4-FFF2-40B4-BE49-F238E27FC236}">
                <a16:creationId xmlns:a16="http://schemas.microsoft.com/office/drawing/2014/main" id="{809B401C-3A41-4B3D-8F29-72670B060799}"/>
              </a:ext>
            </a:extLst>
          </p:cNvPr>
          <p:cNvSpPr txBox="1"/>
          <p:nvPr/>
        </p:nvSpPr>
        <p:spPr>
          <a:xfrm>
            <a:off x="1477108" y="3849106"/>
            <a:ext cx="1089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/>
              <a:t>Fuente: </a:t>
            </a:r>
            <a:r>
              <a:rPr lang="es-CL" sz="1200" dirty="0"/>
              <a:t>Chiavenato, Idalberto (2007). </a:t>
            </a:r>
            <a:r>
              <a:rPr lang="es-CL" sz="1200" i="1" dirty="0"/>
              <a:t>Administración de recursos humanos : el capital humano de las organizaciones. </a:t>
            </a:r>
            <a:r>
              <a:rPr lang="es-CL" sz="1200" dirty="0"/>
              <a:t>McGraw-Hill Interamericana.</a:t>
            </a:r>
          </a:p>
          <a:p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577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460635-C69D-A349-BFE3-9AC1475B0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s-CL" sz="4400" dirty="0">
                <a:solidFill>
                  <a:schemeClr val="tx1"/>
                </a:solidFill>
              </a:rPr>
              <a:t>Bibliografía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AE67F-BEA9-8043-BAEC-56B07D143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Chiavenato, Idalberto (2007). </a:t>
            </a:r>
            <a:r>
              <a:rPr lang="es-CL" i="1" dirty="0"/>
              <a:t>Administración de recursos humanos : el capital humano de las organizaciones. </a:t>
            </a:r>
            <a:r>
              <a:rPr lang="es-CL" dirty="0"/>
              <a:t>McGraw-Hill Interamericana.</a:t>
            </a:r>
          </a:p>
          <a:p>
            <a:r>
              <a:rPr lang="es-CL" dirty="0"/>
              <a:t>Instituto de Desarrollo Agropecuario [INDAP] (2022). </a:t>
            </a:r>
            <a:r>
              <a:rPr lang="es-CL" i="1" dirty="0"/>
              <a:t>Cooperativa Tierra Fértil. Seis mujeres de Los Muermos se asociaron para dar valor agregado a sus cultivos.</a:t>
            </a:r>
          </a:p>
          <a:p>
            <a:r>
              <a:rPr lang="es-CL" dirty="0"/>
              <a:t>Torres, Carlos (2011). </a:t>
            </a:r>
            <a:r>
              <a:rPr lang="es-CL" i="1" dirty="0"/>
              <a:t>Teoría General de la Administración. </a:t>
            </a:r>
            <a:r>
              <a:rPr lang="es-CL" dirty="0"/>
              <a:t>Colegio de Estudios Superiores de Administración.</a:t>
            </a:r>
            <a:br>
              <a:rPr lang="es-CL" dirty="0"/>
            </a:br>
            <a:endParaRPr lang="es-CL" dirty="0"/>
          </a:p>
          <a:p>
            <a:endParaRPr lang="es-CL" b="1" dirty="0"/>
          </a:p>
        </p:txBody>
      </p: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5F7EAE0F-1959-B746-BC1F-E660958B5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E2988326-F1C3-6642-8123-3682862C8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C0D67BFE-EAF4-D14F-8727-F7A740E02D09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Gestión de Personas / RHGP02 / David Chacón Cisterna</a:t>
            </a:r>
          </a:p>
        </p:txBody>
      </p:sp>
    </p:spTree>
    <p:extLst>
      <p:ext uri="{BB962C8B-B14F-4D97-AF65-F5344CB8AC3E}">
        <p14:creationId xmlns:p14="http://schemas.microsoft.com/office/powerpoint/2010/main" val="13688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04B88-2611-9044-B182-A862D8E11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876230"/>
          </a:xfrm>
        </p:spPr>
        <p:txBody>
          <a:bodyPr>
            <a:normAutofit/>
          </a:bodyPr>
          <a:lstStyle/>
          <a:p>
            <a:r>
              <a:rPr lang="es-CL" sz="2400" b="1" dirty="0"/>
              <a:t>Gestión de Personas</a:t>
            </a:r>
            <a:endParaRPr lang="es-CL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20573A-CBE1-CB48-BB20-6CEB58D71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3118627"/>
            <a:ext cx="8673427" cy="1675029"/>
          </a:xfrm>
        </p:spPr>
        <p:txBody>
          <a:bodyPr>
            <a:normAutofit lnSpcReduction="10000"/>
          </a:bodyPr>
          <a:lstStyle/>
          <a:p>
            <a:r>
              <a:rPr lang="es-CL" sz="2400" dirty="0"/>
              <a:t>Unidad I: </a:t>
            </a:r>
          </a:p>
          <a:p>
            <a:r>
              <a:rPr lang="es-CL" sz="4000" dirty="0"/>
              <a:t>Reclutamiento y Selección de Personal en el Área Agropecuaria</a:t>
            </a:r>
          </a:p>
        </p:txBody>
      </p:sp>
      <p:pic>
        <p:nvPicPr>
          <p:cNvPr id="4" name="Imagen 3" descr="1.png">
            <a:extLst>
              <a:ext uri="{FF2B5EF4-FFF2-40B4-BE49-F238E27FC236}">
                <a16:creationId xmlns:a16="http://schemas.microsoft.com/office/drawing/2014/main" id="{B1626A98-48C9-5C41-8E0A-F38AE54A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203" y="1349681"/>
            <a:ext cx="2073593" cy="5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7B245-C34A-9049-989A-A6F145C1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s-CL" dirty="0"/>
              <a:t>El Proceso de Evaluación y Control del Personal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AD2575F-20D2-D742-BA6B-BD10DEF06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366415"/>
              </p:ext>
            </p:extLst>
          </p:nvPr>
        </p:nvGraphicFramePr>
        <p:xfrm>
          <a:off x="5574890" y="803186"/>
          <a:ext cx="5821767" cy="495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 descr="1.png">
            <a:extLst>
              <a:ext uri="{FF2B5EF4-FFF2-40B4-BE49-F238E27FC236}">
                <a16:creationId xmlns:a16="http://schemas.microsoft.com/office/drawing/2014/main" id="{5E4A5EE3-DD74-4441-9D7B-0B4CE152CC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6" name="Imagen 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9573FFF-5662-B24D-AA7A-9DC06DD08F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F99BA74-D961-7F4F-9262-B3FD7C9421C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</p:spTree>
    <p:extLst>
      <p:ext uri="{BB962C8B-B14F-4D97-AF65-F5344CB8AC3E}">
        <p14:creationId xmlns:p14="http://schemas.microsoft.com/office/powerpoint/2010/main" val="223526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Criterios del Control</a:t>
            </a:r>
          </a:p>
        </p:txBody>
      </p:sp>
      <p:graphicFrame>
        <p:nvGraphicFramePr>
          <p:cNvPr id="38" name="Marcador de contenido 2">
            <a:extLst>
              <a:ext uri="{FF2B5EF4-FFF2-40B4-BE49-F238E27FC236}">
                <a16:creationId xmlns:a16="http://schemas.microsoft.com/office/drawing/2014/main" id="{9D7F024E-AA49-E9DC-FC05-A553047F93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03679" y="718676"/>
          <a:ext cx="6754934" cy="470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7" name="Rectángulo 36" descr="Buen inventario con relleno sólido">
            <a:extLst>
              <a:ext uri="{FF2B5EF4-FFF2-40B4-BE49-F238E27FC236}">
                <a16:creationId xmlns:a16="http://schemas.microsoft.com/office/drawing/2014/main" id="{C0FE3A4A-CE81-3643-BF67-C34C7176B759}"/>
              </a:ext>
            </a:extLst>
          </p:cNvPr>
          <p:cNvSpPr/>
          <p:nvPr/>
        </p:nvSpPr>
        <p:spPr>
          <a:xfrm>
            <a:off x="95487" y="99681"/>
            <a:ext cx="714288" cy="714288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591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Control y Disciplina</a:t>
            </a:r>
          </a:p>
        </p:txBody>
      </p:sp>
      <p:sp>
        <p:nvSpPr>
          <p:cNvPr id="37" name="Rectángulo 36" descr="Buen inventario con relleno sólido">
            <a:extLst>
              <a:ext uri="{FF2B5EF4-FFF2-40B4-BE49-F238E27FC236}">
                <a16:creationId xmlns:a16="http://schemas.microsoft.com/office/drawing/2014/main" id="{C0FE3A4A-CE81-3643-BF67-C34C7176B759}"/>
              </a:ext>
            </a:extLst>
          </p:cNvPr>
          <p:cNvSpPr/>
          <p:nvPr/>
        </p:nvSpPr>
        <p:spPr>
          <a:xfrm>
            <a:off x="95487" y="99681"/>
            <a:ext cx="714288" cy="714288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84192-CB9D-694F-8264-975DBED7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400" dirty="0"/>
              <a:t>La disciplina es el control que ejercen las propias personas, sin necesidad de vigilancia externa (</a:t>
            </a:r>
            <a:r>
              <a:rPr lang="es-CL" sz="2400" dirty="0">
                <a:solidFill>
                  <a:schemeClr val="accent5"/>
                </a:solidFill>
              </a:rPr>
              <a:t>autocontrol</a:t>
            </a:r>
            <a:r>
              <a:rPr lang="es-CL" sz="2400" dirty="0"/>
              <a:t>).</a:t>
            </a:r>
          </a:p>
          <a:p>
            <a:pPr algn="just"/>
            <a:r>
              <a:rPr lang="es-CL" sz="2400" dirty="0"/>
              <a:t>Las personas ciñen su conducta a las reglas de la organización, mientras que ésta sólo vigila las metas y que se alcancen los </a:t>
            </a:r>
            <a:r>
              <a:rPr lang="es-CL" sz="2400" dirty="0">
                <a:solidFill>
                  <a:schemeClr val="accent5"/>
                </a:solidFill>
              </a:rPr>
              <a:t>objetivos</a:t>
            </a:r>
            <a:r>
              <a:rPr lang="es-CL" sz="2400" dirty="0"/>
              <a:t>. </a:t>
            </a:r>
          </a:p>
          <a:p>
            <a:pPr algn="just"/>
            <a:r>
              <a:rPr lang="es-CL" sz="2400" dirty="0"/>
              <a:t>Cuando no existe autocontrol, es necesaria la </a:t>
            </a:r>
            <a:r>
              <a:rPr lang="es-CL" sz="2400" dirty="0">
                <a:solidFill>
                  <a:schemeClr val="accent5"/>
                </a:solidFill>
              </a:rPr>
              <a:t>disciplina gerencial</a:t>
            </a:r>
            <a:r>
              <a:rPr lang="es-C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52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Factores disciplinarios a considerar </a:t>
            </a:r>
          </a:p>
        </p:txBody>
      </p:sp>
      <p:sp>
        <p:nvSpPr>
          <p:cNvPr id="37" name="Rectángulo 36" descr="Buen inventario con relleno sólido">
            <a:extLst>
              <a:ext uri="{FF2B5EF4-FFF2-40B4-BE49-F238E27FC236}">
                <a16:creationId xmlns:a16="http://schemas.microsoft.com/office/drawing/2014/main" id="{C0FE3A4A-CE81-3643-BF67-C34C7176B759}"/>
              </a:ext>
            </a:extLst>
          </p:cNvPr>
          <p:cNvSpPr/>
          <p:nvPr/>
        </p:nvSpPr>
        <p:spPr>
          <a:xfrm>
            <a:off x="95487" y="99681"/>
            <a:ext cx="714288" cy="714288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84192-CB9D-694F-8264-975DBED7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400" dirty="0"/>
              <a:t>Gravedad del problema</a:t>
            </a:r>
          </a:p>
          <a:p>
            <a:pPr algn="just"/>
            <a:r>
              <a:rPr lang="es-CL" sz="2400" dirty="0"/>
              <a:t>Duración del problema</a:t>
            </a:r>
          </a:p>
          <a:p>
            <a:pPr algn="just"/>
            <a:r>
              <a:rPr lang="es-CL" sz="2400" dirty="0"/>
              <a:t>Frecuencia y naturaleza del problema</a:t>
            </a:r>
          </a:p>
          <a:p>
            <a:pPr algn="just"/>
            <a:r>
              <a:rPr lang="es-CL" sz="2400" dirty="0"/>
              <a:t>Factores condicionantes</a:t>
            </a:r>
          </a:p>
          <a:p>
            <a:pPr algn="just"/>
            <a:r>
              <a:rPr lang="es-CL" sz="2400" dirty="0"/>
              <a:t>Grado de socialización</a:t>
            </a:r>
          </a:p>
          <a:p>
            <a:pPr algn="just"/>
            <a:r>
              <a:rPr lang="es-CL" sz="2400" dirty="0"/>
              <a:t>Historial disciplinario</a:t>
            </a:r>
          </a:p>
          <a:p>
            <a:pPr algn="just"/>
            <a:r>
              <a:rPr lang="es-CL" sz="2400" dirty="0"/>
              <a:t>Apoyo gerencial</a:t>
            </a:r>
          </a:p>
        </p:txBody>
      </p:sp>
    </p:spTree>
    <p:extLst>
      <p:ext uri="{BB962C8B-B14F-4D97-AF65-F5344CB8AC3E}">
        <p14:creationId xmlns:p14="http://schemas.microsoft.com/office/powerpoint/2010/main" val="277663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37" name="Rectángulo 36" descr="Buen inventario con relleno sólido">
            <a:extLst>
              <a:ext uri="{FF2B5EF4-FFF2-40B4-BE49-F238E27FC236}">
                <a16:creationId xmlns:a16="http://schemas.microsoft.com/office/drawing/2014/main" id="{C0FE3A4A-CE81-3643-BF67-C34C7176B759}"/>
              </a:ext>
            </a:extLst>
          </p:cNvPr>
          <p:cNvSpPr/>
          <p:nvPr/>
        </p:nvSpPr>
        <p:spPr>
          <a:xfrm>
            <a:off x="95487" y="99681"/>
            <a:ext cx="714288" cy="714288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38" name="Marcador de contenido 37">
            <a:extLst>
              <a:ext uri="{FF2B5EF4-FFF2-40B4-BE49-F238E27FC236}">
                <a16:creationId xmlns:a16="http://schemas.microsoft.com/office/drawing/2014/main" id="{860B7C51-367B-1941-83FB-F89325B5F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88291"/>
              </p:ext>
            </p:extLst>
          </p:nvPr>
        </p:nvGraphicFramePr>
        <p:xfrm>
          <a:off x="233365" y="1653740"/>
          <a:ext cx="11474447" cy="3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75" y="1069627"/>
            <a:ext cx="7990671" cy="147155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La disciplina progresiva</a:t>
            </a:r>
          </a:p>
        </p:txBody>
      </p:sp>
    </p:spTree>
    <p:extLst>
      <p:ext uri="{BB962C8B-B14F-4D97-AF65-F5344CB8AC3E}">
        <p14:creationId xmlns:p14="http://schemas.microsoft.com/office/powerpoint/2010/main" val="54794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7B245-C34A-9049-989A-A6F145C1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s-CL" dirty="0"/>
              <a:t>El Proceso de Evaluación y Control del Personal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AD2575F-20D2-D742-BA6B-BD10DEF06A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4890" y="803186"/>
          <a:ext cx="5821767" cy="495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n 4" descr="1.png">
            <a:extLst>
              <a:ext uri="{FF2B5EF4-FFF2-40B4-BE49-F238E27FC236}">
                <a16:creationId xmlns:a16="http://schemas.microsoft.com/office/drawing/2014/main" id="{5E4A5EE3-DD74-4441-9D7B-0B4CE152CC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6" name="Imagen 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9573FFF-5662-B24D-AA7A-9DC06DD08F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F99BA74-D961-7F4F-9262-B3FD7C9421C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</p:spTree>
    <p:extLst>
      <p:ext uri="{BB962C8B-B14F-4D97-AF65-F5344CB8AC3E}">
        <p14:creationId xmlns:p14="http://schemas.microsoft.com/office/powerpoint/2010/main" val="1872485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n 31" descr="1.png">
            <a:extLst>
              <a:ext uri="{FF2B5EF4-FFF2-40B4-BE49-F238E27FC236}">
                <a16:creationId xmlns:a16="http://schemas.microsoft.com/office/drawing/2014/main" id="{2298208A-8159-0644-AD62-4E51F5074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6091518"/>
            <a:ext cx="2073593" cy="558932"/>
          </a:xfrm>
          <a:prstGeom prst="rect">
            <a:avLst/>
          </a:prstGeom>
        </p:spPr>
      </p:pic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7D239D3-1746-ED41-86E5-0193175A2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6688" y="5878838"/>
            <a:ext cx="2025150" cy="8886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7940ADB-9B3B-CA46-B63C-F45DDA087514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Gestión de Personas / RHGP02 / David Chacón Cisterna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7913AE0-B9CB-D243-AFB5-4A013FE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93" y="2072950"/>
            <a:ext cx="4487907" cy="2456442"/>
          </a:xfrm>
        </p:spPr>
        <p:txBody>
          <a:bodyPr>
            <a:normAutofit/>
          </a:bodyPr>
          <a:lstStyle/>
          <a:p>
            <a:r>
              <a:rPr lang="es-CL" sz="4800" dirty="0">
                <a:solidFill>
                  <a:schemeClr val="tx1"/>
                </a:solidFill>
              </a:rPr>
              <a:t>Los datos y la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18F61-3DAF-6042-A2A1-37D8D1526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934" y="478148"/>
            <a:ext cx="6281873" cy="5248622"/>
          </a:xfrm>
        </p:spPr>
        <p:txBody>
          <a:bodyPr>
            <a:normAutofit/>
          </a:bodyPr>
          <a:lstStyle/>
          <a:p>
            <a:pPr algn="just"/>
            <a:r>
              <a:rPr lang="es-CL" sz="2400" b="1" dirty="0">
                <a:solidFill>
                  <a:schemeClr val="accent5"/>
                </a:solidFill>
              </a:rPr>
              <a:t>Datos</a:t>
            </a:r>
            <a:r>
              <a:rPr lang="es-CL" sz="2400" b="1" dirty="0"/>
              <a:t> </a:t>
            </a:r>
            <a:r>
              <a:rPr lang="es-CL" sz="2400" dirty="0"/>
              <a:t>son los </a:t>
            </a:r>
            <a:r>
              <a:rPr lang="es-CL" sz="2400" dirty="0">
                <a:solidFill>
                  <a:schemeClr val="accent5"/>
                </a:solidFill>
              </a:rPr>
              <a:t>elementos</a:t>
            </a:r>
            <a:r>
              <a:rPr lang="es-CL" sz="2400" dirty="0"/>
              <a:t> que sientan las bases para </a:t>
            </a:r>
            <a:r>
              <a:rPr lang="es-CL" sz="2400" dirty="0">
                <a:solidFill>
                  <a:schemeClr val="accent5"/>
                </a:solidFill>
              </a:rPr>
              <a:t>formar juicios o resolver problemas.</a:t>
            </a:r>
            <a:r>
              <a:rPr lang="es-CL" sz="2400" dirty="0"/>
              <a:t> </a:t>
            </a:r>
          </a:p>
          <a:p>
            <a:pPr algn="just"/>
            <a:r>
              <a:rPr lang="es-CL" sz="2400" dirty="0"/>
              <a:t>Una vez </a:t>
            </a:r>
            <a:r>
              <a:rPr lang="es-CL" sz="2400" dirty="0">
                <a:solidFill>
                  <a:schemeClr val="accent5"/>
                </a:solidFill>
              </a:rPr>
              <a:t>clasificados, almacenados y relacionados</a:t>
            </a:r>
            <a:r>
              <a:rPr lang="es-CL" sz="2400" dirty="0"/>
              <a:t> entre sí, permiten obtener </a:t>
            </a:r>
            <a:r>
              <a:rPr lang="es-CL" sz="2400" b="1" dirty="0">
                <a:solidFill>
                  <a:schemeClr val="accent5"/>
                </a:solidFill>
              </a:rPr>
              <a:t>información.</a:t>
            </a:r>
            <a:r>
              <a:rPr lang="es-CL" sz="2400" dirty="0"/>
              <a:t> </a:t>
            </a:r>
          </a:p>
          <a:p>
            <a:pPr algn="just"/>
            <a:r>
              <a:rPr lang="es-CL" sz="2400" dirty="0"/>
              <a:t>Los datos aislados no son significativos ni constituyen información. Los datos deben procesarse (clasificarse, almacenarse y relacionarse) para </a:t>
            </a:r>
            <a:r>
              <a:rPr lang="es-CL" sz="2400" dirty="0">
                <a:solidFill>
                  <a:schemeClr val="accent5"/>
                </a:solidFill>
              </a:rPr>
              <a:t>adquirir significado e informar. </a:t>
            </a:r>
            <a:endParaRPr lang="es-CL" sz="2000" dirty="0">
              <a:solidFill>
                <a:schemeClr val="accent5"/>
              </a:solidFill>
            </a:endParaRPr>
          </a:p>
        </p:txBody>
      </p:sp>
      <p:sp>
        <p:nvSpPr>
          <p:cNvPr id="37" name="Rectángulo 36" descr="Tabla con relleno sólido">
            <a:extLst>
              <a:ext uri="{FF2B5EF4-FFF2-40B4-BE49-F238E27FC236}">
                <a16:creationId xmlns:a16="http://schemas.microsoft.com/office/drawing/2014/main" id="{C1D87A2E-1396-3E47-9DB4-BEBB8B7BDFF2}"/>
              </a:ext>
            </a:extLst>
          </p:cNvPr>
          <p:cNvSpPr/>
          <p:nvPr/>
        </p:nvSpPr>
        <p:spPr>
          <a:xfrm>
            <a:off x="142369" y="19648"/>
            <a:ext cx="916999" cy="916999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16181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1823</TotalTime>
  <Words>1099</Words>
  <Application>Microsoft Macintosh PowerPoint</Application>
  <PresentationFormat>Panorámica</PresentationFormat>
  <Paragraphs>139</Paragraphs>
  <Slides>18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Rockwell</vt:lpstr>
      <vt:lpstr>Wingdings</vt:lpstr>
      <vt:lpstr>Atlas</vt:lpstr>
      <vt:lpstr>Gestión de Personas: RHGP02</vt:lpstr>
      <vt:lpstr>Gestión de Personas</vt:lpstr>
      <vt:lpstr>El Proceso de Evaluación y Control del Personal</vt:lpstr>
      <vt:lpstr>Criterios del Control</vt:lpstr>
      <vt:lpstr>Control y Disciplina</vt:lpstr>
      <vt:lpstr>Factores disciplinarios a considerar </vt:lpstr>
      <vt:lpstr>La disciplina progresiva</vt:lpstr>
      <vt:lpstr>El Proceso de Evaluación y Control del Personal</vt:lpstr>
      <vt:lpstr>Los datos y la información</vt:lpstr>
      <vt:lpstr>La información</vt:lpstr>
      <vt:lpstr>La información</vt:lpstr>
      <vt:lpstr>El modelo clásico de comunicación</vt:lpstr>
      <vt:lpstr>Bancos  de Datos  en RRHH.</vt:lpstr>
      <vt:lpstr>Bancos  de Datos  en RRHH.</vt:lpstr>
      <vt:lpstr>Inputs y Outputs de un  Proceso de Datos</vt:lpstr>
      <vt:lpstr>Sistemas de Procesamiento  de Datos</vt:lpstr>
      <vt:lpstr>Procesos de la Gestión de Personas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Personas: GFDP01</dc:title>
  <dc:creator>David Chacon Cisterna</dc:creator>
  <cp:lastModifiedBy>David Chacon Cisterna</cp:lastModifiedBy>
  <cp:revision>27</cp:revision>
  <dcterms:created xsi:type="dcterms:W3CDTF">2022-08-16T03:37:52Z</dcterms:created>
  <dcterms:modified xsi:type="dcterms:W3CDTF">2022-09-12T02:51:02Z</dcterms:modified>
</cp:coreProperties>
</file>