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8"/>
  </p:notesMasterIdLst>
  <p:sldIdLst>
    <p:sldId id="256" r:id="rId2"/>
    <p:sldId id="266" r:id="rId3"/>
    <p:sldId id="323" r:id="rId4"/>
    <p:sldId id="278" r:id="rId5"/>
    <p:sldId id="299" r:id="rId6"/>
    <p:sldId id="300" r:id="rId7"/>
    <p:sldId id="301" r:id="rId8"/>
    <p:sldId id="297" r:id="rId9"/>
    <p:sldId id="302" r:id="rId10"/>
    <p:sldId id="320" r:id="rId11"/>
    <p:sldId id="321" r:id="rId12"/>
    <p:sldId id="292" r:id="rId13"/>
    <p:sldId id="293" r:id="rId14"/>
    <p:sldId id="304" r:id="rId15"/>
    <p:sldId id="298" r:id="rId16"/>
    <p:sldId id="305" r:id="rId17"/>
    <p:sldId id="303" r:id="rId18"/>
    <p:sldId id="306" r:id="rId19"/>
    <p:sldId id="322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4" r:id="rId34"/>
    <p:sldId id="325" r:id="rId35"/>
    <p:sldId id="326" r:id="rId36"/>
    <p:sldId id="327" r:id="rId37"/>
    <p:sldId id="328" r:id="rId38"/>
    <p:sldId id="329" r:id="rId39"/>
    <p:sldId id="330" r:id="rId40"/>
    <p:sldId id="331" r:id="rId41"/>
    <p:sldId id="332" r:id="rId42"/>
    <p:sldId id="333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1" r:id="rId51"/>
    <p:sldId id="342" r:id="rId52"/>
    <p:sldId id="343" r:id="rId53"/>
    <p:sldId id="344" r:id="rId54"/>
    <p:sldId id="345" r:id="rId55"/>
    <p:sldId id="346" r:id="rId56"/>
    <p:sldId id="269" r:id="rId5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5238"/>
  </p:normalViewPr>
  <p:slideViewPr>
    <p:cSldViewPr snapToGrid="0" snapToObjects="1">
      <p:cViewPr varScale="1">
        <p:scale>
          <a:sx n="107" d="100"/>
          <a:sy n="107" d="100"/>
        </p:scale>
        <p:origin x="176" y="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svg"/><Relationship Id="rId1" Type="http://schemas.openxmlformats.org/officeDocument/2006/relationships/image" Target="../media/image52.png"/><Relationship Id="rId4" Type="http://schemas.openxmlformats.org/officeDocument/2006/relationships/image" Target="../media/image5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31267-AE42-4BDC-84DF-583F4DFB961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F974654-CB10-4D8F-B822-D9D1AFD62A89}">
      <dgm:prSet/>
      <dgm:spPr/>
      <dgm:t>
        <a:bodyPr/>
        <a:lstStyle/>
        <a:p>
          <a:r>
            <a:rPr lang="es-CL"/>
            <a:t>Conocimos a Richard Branson.</a:t>
          </a:r>
          <a:endParaRPr lang="en-US"/>
        </a:p>
      </dgm:t>
    </dgm:pt>
    <dgm:pt modelId="{46E04F90-107F-44BA-AFD7-F7C040A53699}" type="parTrans" cxnId="{8BFBFD18-C1F1-4F21-8CB5-EA02F029060A}">
      <dgm:prSet/>
      <dgm:spPr/>
      <dgm:t>
        <a:bodyPr/>
        <a:lstStyle/>
        <a:p>
          <a:endParaRPr lang="en-US"/>
        </a:p>
      </dgm:t>
    </dgm:pt>
    <dgm:pt modelId="{0CD33115-848A-4955-BAFA-C63AC442D309}" type="sibTrans" cxnId="{8BFBFD18-C1F1-4F21-8CB5-EA02F029060A}">
      <dgm:prSet/>
      <dgm:spPr/>
      <dgm:t>
        <a:bodyPr/>
        <a:lstStyle/>
        <a:p>
          <a:endParaRPr lang="en-US"/>
        </a:p>
      </dgm:t>
    </dgm:pt>
    <dgm:pt modelId="{3FEC766B-740C-4400-B4BE-74B65BB89FDF}">
      <dgm:prSet/>
      <dgm:spPr/>
      <dgm:t>
        <a:bodyPr/>
        <a:lstStyle/>
        <a:p>
          <a:r>
            <a:rPr lang="es-CL"/>
            <a:t>Activamos conocimientos previos sobre RRHH y Gestión de Personas.</a:t>
          </a:r>
          <a:endParaRPr lang="en-US"/>
        </a:p>
      </dgm:t>
    </dgm:pt>
    <dgm:pt modelId="{5CA31C76-FA7C-458A-9A68-6CC121CEA844}" type="parTrans" cxnId="{95D4C23C-1C56-444F-A6F7-46735460B564}">
      <dgm:prSet/>
      <dgm:spPr/>
      <dgm:t>
        <a:bodyPr/>
        <a:lstStyle/>
        <a:p>
          <a:endParaRPr lang="en-US"/>
        </a:p>
      </dgm:t>
    </dgm:pt>
    <dgm:pt modelId="{BD74959B-4221-4110-9AF5-6D5475932C69}" type="sibTrans" cxnId="{95D4C23C-1C56-444F-A6F7-46735460B564}">
      <dgm:prSet/>
      <dgm:spPr/>
      <dgm:t>
        <a:bodyPr/>
        <a:lstStyle/>
        <a:p>
          <a:endParaRPr lang="en-US"/>
        </a:p>
      </dgm:t>
    </dgm:pt>
    <dgm:pt modelId="{F78AAD2F-1AB0-48C6-A4A2-6AA909AF1882}">
      <dgm:prSet/>
      <dgm:spPr/>
      <dgm:t>
        <a:bodyPr/>
        <a:lstStyle/>
        <a:p>
          <a:r>
            <a:rPr lang="es-CL"/>
            <a:t>Conocimos las áreas funcionales de la empresa.</a:t>
          </a:r>
          <a:endParaRPr lang="en-US"/>
        </a:p>
      </dgm:t>
    </dgm:pt>
    <dgm:pt modelId="{5BC27848-CC34-49E3-837D-FA7C2DF9DB70}" type="parTrans" cxnId="{42976FA7-EA6E-4607-89E4-8BABD81E5955}">
      <dgm:prSet/>
      <dgm:spPr/>
      <dgm:t>
        <a:bodyPr/>
        <a:lstStyle/>
        <a:p>
          <a:endParaRPr lang="en-US"/>
        </a:p>
      </dgm:t>
    </dgm:pt>
    <dgm:pt modelId="{D6316494-590E-4FAF-B3DD-74B7B40F7EC2}" type="sibTrans" cxnId="{42976FA7-EA6E-4607-89E4-8BABD81E5955}">
      <dgm:prSet/>
      <dgm:spPr/>
      <dgm:t>
        <a:bodyPr/>
        <a:lstStyle/>
        <a:p>
          <a:endParaRPr lang="en-US"/>
        </a:p>
      </dgm:t>
    </dgm:pt>
    <dgm:pt modelId="{2E74EE0A-4414-4A84-85D7-F41D7590FC69}">
      <dgm:prSet/>
      <dgm:spPr/>
      <dgm:t>
        <a:bodyPr/>
        <a:lstStyle/>
        <a:p>
          <a:r>
            <a:rPr lang="es-CL"/>
            <a:t>Concepto de Gestión de Personas.</a:t>
          </a:r>
          <a:endParaRPr lang="en-US"/>
        </a:p>
      </dgm:t>
    </dgm:pt>
    <dgm:pt modelId="{3CF77A07-217E-44CD-A0D0-FDB5A442C739}" type="parTrans" cxnId="{1DAB0D9D-830B-4887-B435-1819EE44BBFD}">
      <dgm:prSet/>
      <dgm:spPr/>
      <dgm:t>
        <a:bodyPr/>
        <a:lstStyle/>
        <a:p>
          <a:endParaRPr lang="en-US"/>
        </a:p>
      </dgm:t>
    </dgm:pt>
    <dgm:pt modelId="{3A1CD57B-270B-4875-9444-36B8546DD58F}" type="sibTrans" cxnId="{1DAB0D9D-830B-4887-B435-1819EE44BBFD}">
      <dgm:prSet/>
      <dgm:spPr/>
      <dgm:t>
        <a:bodyPr/>
        <a:lstStyle/>
        <a:p>
          <a:endParaRPr lang="en-US"/>
        </a:p>
      </dgm:t>
    </dgm:pt>
    <dgm:pt modelId="{DCC7B4E7-BE89-4065-997A-B2628EC95FB3}">
      <dgm:prSet/>
      <dgm:spPr/>
      <dgm:t>
        <a:bodyPr/>
        <a:lstStyle/>
        <a:p>
          <a:r>
            <a:rPr lang="es-CL"/>
            <a:t>Colaboración y Compromiso</a:t>
          </a:r>
          <a:endParaRPr lang="en-US"/>
        </a:p>
      </dgm:t>
    </dgm:pt>
    <dgm:pt modelId="{2444C479-827B-47B3-875F-C350D53A186F}" type="parTrans" cxnId="{0AAA2313-A4EA-4C8D-83C9-F55F3F285570}">
      <dgm:prSet/>
      <dgm:spPr/>
      <dgm:t>
        <a:bodyPr/>
        <a:lstStyle/>
        <a:p>
          <a:endParaRPr lang="en-US"/>
        </a:p>
      </dgm:t>
    </dgm:pt>
    <dgm:pt modelId="{48B8D0D1-42F5-491F-8A35-7C8C022909E0}" type="sibTrans" cxnId="{0AAA2313-A4EA-4C8D-83C9-F55F3F285570}">
      <dgm:prSet/>
      <dgm:spPr/>
      <dgm:t>
        <a:bodyPr/>
        <a:lstStyle/>
        <a:p>
          <a:endParaRPr lang="en-US"/>
        </a:p>
      </dgm:t>
    </dgm:pt>
    <dgm:pt modelId="{32308A50-15D3-4632-986C-4098597CFE75}" type="pres">
      <dgm:prSet presAssocID="{CB831267-AE42-4BDC-84DF-583F4DFB961D}" presName="root" presStyleCnt="0">
        <dgm:presLayoutVars>
          <dgm:dir/>
          <dgm:resizeHandles val="exact"/>
        </dgm:presLayoutVars>
      </dgm:prSet>
      <dgm:spPr/>
    </dgm:pt>
    <dgm:pt modelId="{5D326612-5D4D-4670-9EFC-447DE070E626}" type="pres">
      <dgm:prSet presAssocID="{4F974654-CB10-4D8F-B822-D9D1AFD62A89}" presName="compNode" presStyleCnt="0"/>
      <dgm:spPr/>
    </dgm:pt>
    <dgm:pt modelId="{D0775782-FCE8-4C8F-A5D7-90FAC9A21863}" type="pres">
      <dgm:prSet presAssocID="{4F974654-CB10-4D8F-B822-D9D1AFD62A8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5AB54EF8-6D2E-4B1A-A619-692A90FA5E60}" type="pres">
      <dgm:prSet presAssocID="{4F974654-CB10-4D8F-B822-D9D1AFD62A89}" presName="spaceRect" presStyleCnt="0"/>
      <dgm:spPr/>
    </dgm:pt>
    <dgm:pt modelId="{835DAD83-795B-4E81-9C34-42910036AB19}" type="pres">
      <dgm:prSet presAssocID="{4F974654-CB10-4D8F-B822-D9D1AFD62A89}" presName="textRect" presStyleLbl="revTx" presStyleIdx="0" presStyleCnt="5">
        <dgm:presLayoutVars>
          <dgm:chMax val="1"/>
          <dgm:chPref val="1"/>
        </dgm:presLayoutVars>
      </dgm:prSet>
      <dgm:spPr/>
    </dgm:pt>
    <dgm:pt modelId="{931D2785-FC34-40E2-A151-22F7FA79927B}" type="pres">
      <dgm:prSet presAssocID="{0CD33115-848A-4955-BAFA-C63AC442D309}" presName="sibTrans" presStyleCnt="0"/>
      <dgm:spPr/>
    </dgm:pt>
    <dgm:pt modelId="{A836A930-F8B6-42FD-BB93-61CE36B50BA6}" type="pres">
      <dgm:prSet presAssocID="{3FEC766B-740C-4400-B4BE-74B65BB89FDF}" presName="compNode" presStyleCnt="0"/>
      <dgm:spPr/>
    </dgm:pt>
    <dgm:pt modelId="{B92BE3CA-76EB-4794-847C-E69E76760841}" type="pres">
      <dgm:prSet presAssocID="{3FEC766B-740C-4400-B4BE-74B65BB89FD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upo"/>
        </a:ext>
      </dgm:extLst>
    </dgm:pt>
    <dgm:pt modelId="{0481C14D-43EA-4E85-912A-9957095A8E9E}" type="pres">
      <dgm:prSet presAssocID="{3FEC766B-740C-4400-B4BE-74B65BB89FDF}" presName="spaceRect" presStyleCnt="0"/>
      <dgm:spPr/>
    </dgm:pt>
    <dgm:pt modelId="{EC7A4AC9-FE7D-4418-98E0-DA1A64631242}" type="pres">
      <dgm:prSet presAssocID="{3FEC766B-740C-4400-B4BE-74B65BB89FDF}" presName="textRect" presStyleLbl="revTx" presStyleIdx="1" presStyleCnt="5">
        <dgm:presLayoutVars>
          <dgm:chMax val="1"/>
          <dgm:chPref val="1"/>
        </dgm:presLayoutVars>
      </dgm:prSet>
      <dgm:spPr/>
    </dgm:pt>
    <dgm:pt modelId="{B8532C02-8787-4CCD-A53D-F842CF60BF2F}" type="pres">
      <dgm:prSet presAssocID="{BD74959B-4221-4110-9AF5-6D5475932C69}" presName="sibTrans" presStyleCnt="0"/>
      <dgm:spPr/>
    </dgm:pt>
    <dgm:pt modelId="{E70BF71F-14C1-4354-AAB3-9A2850302168}" type="pres">
      <dgm:prSet presAssocID="{F78AAD2F-1AB0-48C6-A4A2-6AA909AF1882}" presName="compNode" presStyleCnt="0"/>
      <dgm:spPr/>
    </dgm:pt>
    <dgm:pt modelId="{A06D602C-A4DD-466D-943F-8CE51E1460C5}" type="pres">
      <dgm:prSet presAssocID="{F78AAD2F-1AB0-48C6-A4A2-6AA909AF188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ábrica"/>
        </a:ext>
      </dgm:extLst>
    </dgm:pt>
    <dgm:pt modelId="{7FF126CD-0D6F-4C9B-900B-5ED90AB7444E}" type="pres">
      <dgm:prSet presAssocID="{F78AAD2F-1AB0-48C6-A4A2-6AA909AF1882}" presName="spaceRect" presStyleCnt="0"/>
      <dgm:spPr/>
    </dgm:pt>
    <dgm:pt modelId="{434DD66A-24E7-4705-80A1-711B9F6E5F8C}" type="pres">
      <dgm:prSet presAssocID="{F78AAD2F-1AB0-48C6-A4A2-6AA909AF1882}" presName="textRect" presStyleLbl="revTx" presStyleIdx="2" presStyleCnt="5">
        <dgm:presLayoutVars>
          <dgm:chMax val="1"/>
          <dgm:chPref val="1"/>
        </dgm:presLayoutVars>
      </dgm:prSet>
      <dgm:spPr/>
    </dgm:pt>
    <dgm:pt modelId="{32C69929-8A55-42F7-921C-50CCFBEA4F54}" type="pres">
      <dgm:prSet presAssocID="{D6316494-590E-4FAF-B3DD-74B7B40F7EC2}" presName="sibTrans" presStyleCnt="0"/>
      <dgm:spPr/>
    </dgm:pt>
    <dgm:pt modelId="{B80D3DA8-F6F1-4C67-9612-FCA85CD45007}" type="pres">
      <dgm:prSet presAssocID="{2E74EE0A-4414-4A84-85D7-F41D7590FC69}" presName="compNode" presStyleCnt="0"/>
      <dgm:spPr/>
    </dgm:pt>
    <dgm:pt modelId="{360C6385-A24D-4F9F-AA39-717CC0E827CD}" type="pres">
      <dgm:prSet presAssocID="{2E74EE0A-4414-4A84-85D7-F41D7590FC6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A38CAD83-4923-4BAD-9F29-788203D9B743}" type="pres">
      <dgm:prSet presAssocID="{2E74EE0A-4414-4A84-85D7-F41D7590FC69}" presName="spaceRect" presStyleCnt="0"/>
      <dgm:spPr/>
    </dgm:pt>
    <dgm:pt modelId="{7FFF31D7-FCA6-4FED-88AA-398863584ABB}" type="pres">
      <dgm:prSet presAssocID="{2E74EE0A-4414-4A84-85D7-F41D7590FC69}" presName="textRect" presStyleLbl="revTx" presStyleIdx="3" presStyleCnt="5">
        <dgm:presLayoutVars>
          <dgm:chMax val="1"/>
          <dgm:chPref val="1"/>
        </dgm:presLayoutVars>
      </dgm:prSet>
      <dgm:spPr/>
    </dgm:pt>
    <dgm:pt modelId="{1E59BE64-800A-4E85-80BC-04D6FFB98E8E}" type="pres">
      <dgm:prSet presAssocID="{3A1CD57B-270B-4875-9444-36B8546DD58F}" presName="sibTrans" presStyleCnt="0"/>
      <dgm:spPr/>
    </dgm:pt>
    <dgm:pt modelId="{C68672C6-83C6-4348-BF6E-EE7A2702E124}" type="pres">
      <dgm:prSet presAssocID="{DCC7B4E7-BE89-4065-997A-B2628EC95FB3}" presName="compNode" presStyleCnt="0"/>
      <dgm:spPr/>
    </dgm:pt>
    <dgm:pt modelId="{FA885C78-B938-4158-B463-D6887AF61BC4}" type="pres">
      <dgm:prSet presAssocID="{DCC7B4E7-BE89-4065-997A-B2628EC95FB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DE21E0F0-DC56-4476-B941-B859052002A7}" type="pres">
      <dgm:prSet presAssocID="{DCC7B4E7-BE89-4065-997A-B2628EC95FB3}" presName="spaceRect" presStyleCnt="0"/>
      <dgm:spPr/>
    </dgm:pt>
    <dgm:pt modelId="{F0177B30-C0AA-4097-9CBD-AA74D9B0F1F3}" type="pres">
      <dgm:prSet presAssocID="{DCC7B4E7-BE89-4065-997A-B2628EC95FB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0AAA2313-A4EA-4C8D-83C9-F55F3F285570}" srcId="{CB831267-AE42-4BDC-84DF-583F4DFB961D}" destId="{DCC7B4E7-BE89-4065-997A-B2628EC95FB3}" srcOrd="4" destOrd="0" parTransId="{2444C479-827B-47B3-875F-C350D53A186F}" sibTransId="{48B8D0D1-42F5-491F-8A35-7C8C022909E0}"/>
    <dgm:cxn modelId="{8BFBFD18-C1F1-4F21-8CB5-EA02F029060A}" srcId="{CB831267-AE42-4BDC-84DF-583F4DFB961D}" destId="{4F974654-CB10-4D8F-B822-D9D1AFD62A89}" srcOrd="0" destOrd="0" parTransId="{46E04F90-107F-44BA-AFD7-F7C040A53699}" sibTransId="{0CD33115-848A-4955-BAFA-C63AC442D309}"/>
    <dgm:cxn modelId="{95D4C23C-1C56-444F-A6F7-46735460B564}" srcId="{CB831267-AE42-4BDC-84DF-583F4DFB961D}" destId="{3FEC766B-740C-4400-B4BE-74B65BB89FDF}" srcOrd="1" destOrd="0" parTransId="{5CA31C76-FA7C-458A-9A68-6CC121CEA844}" sibTransId="{BD74959B-4221-4110-9AF5-6D5475932C69}"/>
    <dgm:cxn modelId="{BFFAC349-34EA-465A-BDC5-F2E9AED59553}" type="presOf" srcId="{F78AAD2F-1AB0-48C6-A4A2-6AA909AF1882}" destId="{434DD66A-24E7-4705-80A1-711B9F6E5F8C}" srcOrd="0" destOrd="0" presId="urn:microsoft.com/office/officeart/2018/2/layout/IconLabelList"/>
    <dgm:cxn modelId="{25D40258-4395-42BE-A32D-8722584CA3D2}" type="presOf" srcId="{CB831267-AE42-4BDC-84DF-583F4DFB961D}" destId="{32308A50-15D3-4632-986C-4098597CFE75}" srcOrd="0" destOrd="0" presId="urn:microsoft.com/office/officeart/2018/2/layout/IconLabelList"/>
    <dgm:cxn modelId="{EC568678-774D-4F7E-9341-2F7F838916D8}" type="presOf" srcId="{4F974654-CB10-4D8F-B822-D9D1AFD62A89}" destId="{835DAD83-795B-4E81-9C34-42910036AB19}" srcOrd="0" destOrd="0" presId="urn:microsoft.com/office/officeart/2018/2/layout/IconLabelList"/>
    <dgm:cxn modelId="{F718157C-3AD2-427E-B822-7675AC2C8A1B}" type="presOf" srcId="{3FEC766B-740C-4400-B4BE-74B65BB89FDF}" destId="{EC7A4AC9-FE7D-4418-98E0-DA1A64631242}" srcOrd="0" destOrd="0" presId="urn:microsoft.com/office/officeart/2018/2/layout/IconLabelList"/>
    <dgm:cxn modelId="{1DAB0D9D-830B-4887-B435-1819EE44BBFD}" srcId="{CB831267-AE42-4BDC-84DF-583F4DFB961D}" destId="{2E74EE0A-4414-4A84-85D7-F41D7590FC69}" srcOrd="3" destOrd="0" parTransId="{3CF77A07-217E-44CD-A0D0-FDB5A442C739}" sibTransId="{3A1CD57B-270B-4875-9444-36B8546DD58F}"/>
    <dgm:cxn modelId="{CC6B2B9D-A49C-478B-AF8A-BEB59E024ED5}" type="presOf" srcId="{2E74EE0A-4414-4A84-85D7-F41D7590FC69}" destId="{7FFF31D7-FCA6-4FED-88AA-398863584ABB}" srcOrd="0" destOrd="0" presId="urn:microsoft.com/office/officeart/2018/2/layout/IconLabelList"/>
    <dgm:cxn modelId="{42976FA7-EA6E-4607-89E4-8BABD81E5955}" srcId="{CB831267-AE42-4BDC-84DF-583F4DFB961D}" destId="{F78AAD2F-1AB0-48C6-A4A2-6AA909AF1882}" srcOrd="2" destOrd="0" parTransId="{5BC27848-CC34-49E3-837D-FA7C2DF9DB70}" sibTransId="{D6316494-590E-4FAF-B3DD-74B7B40F7EC2}"/>
    <dgm:cxn modelId="{FCBC85CA-865B-4D00-BEB3-1B6F16C26046}" type="presOf" srcId="{DCC7B4E7-BE89-4065-997A-B2628EC95FB3}" destId="{F0177B30-C0AA-4097-9CBD-AA74D9B0F1F3}" srcOrd="0" destOrd="0" presId="urn:microsoft.com/office/officeart/2018/2/layout/IconLabelList"/>
    <dgm:cxn modelId="{CE3A347C-8424-4C7A-9C67-01893803E86E}" type="presParOf" srcId="{32308A50-15D3-4632-986C-4098597CFE75}" destId="{5D326612-5D4D-4670-9EFC-447DE070E626}" srcOrd="0" destOrd="0" presId="urn:microsoft.com/office/officeart/2018/2/layout/IconLabelList"/>
    <dgm:cxn modelId="{95A10D6C-1185-4808-AE8E-8FFAC3B8B9A8}" type="presParOf" srcId="{5D326612-5D4D-4670-9EFC-447DE070E626}" destId="{D0775782-FCE8-4C8F-A5D7-90FAC9A21863}" srcOrd="0" destOrd="0" presId="urn:microsoft.com/office/officeart/2018/2/layout/IconLabelList"/>
    <dgm:cxn modelId="{FFD6D414-0659-42C6-94BB-957AD43C8EDB}" type="presParOf" srcId="{5D326612-5D4D-4670-9EFC-447DE070E626}" destId="{5AB54EF8-6D2E-4B1A-A619-692A90FA5E60}" srcOrd="1" destOrd="0" presId="urn:microsoft.com/office/officeart/2018/2/layout/IconLabelList"/>
    <dgm:cxn modelId="{D612A7C6-F8D5-423B-B0C3-28B096B99B4C}" type="presParOf" srcId="{5D326612-5D4D-4670-9EFC-447DE070E626}" destId="{835DAD83-795B-4E81-9C34-42910036AB19}" srcOrd="2" destOrd="0" presId="urn:microsoft.com/office/officeart/2018/2/layout/IconLabelList"/>
    <dgm:cxn modelId="{780ED43A-865C-474A-9ACE-DBE6D1201D73}" type="presParOf" srcId="{32308A50-15D3-4632-986C-4098597CFE75}" destId="{931D2785-FC34-40E2-A151-22F7FA79927B}" srcOrd="1" destOrd="0" presId="urn:microsoft.com/office/officeart/2018/2/layout/IconLabelList"/>
    <dgm:cxn modelId="{0B52E12A-18BF-4478-A507-931A3FBE2BA8}" type="presParOf" srcId="{32308A50-15D3-4632-986C-4098597CFE75}" destId="{A836A930-F8B6-42FD-BB93-61CE36B50BA6}" srcOrd="2" destOrd="0" presId="urn:microsoft.com/office/officeart/2018/2/layout/IconLabelList"/>
    <dgm:cxn modelId="{B48FDEC3-E0F1-4A52-AE53-2EFAE392A8E7}" type="presParOf" srcId="{A836A930-F8B6-42FD-BB93-61CE36B50BA6}" destId="{B92BE3CA-76EB-4794-847C-E69E76760841}" srcOrd="0" destOrd="0" presId="urn:microsoft.com/office/officeart/2018/2/layout/IconLabelList"/>
    <dgm:cxn modelId="{33F142EB-3F62-4942-BA87-01019236E080}" type="presParOf" srcId="{A836A930-F8B6-42FD-BB93-61CE36B50BA6}" destId="{0481C14D-43EA-4E85-912A-9957095A8E9E}" srcOrd="1" destOrd="0" presId="urn:microsoft.com/office/officeart/2018/2/layout/IconLabelList"/>
    <dgm:cxn modelId="{045A5939-7D3B-49AF-AEDC-D43F0E7688DF}" type="presParOf" srcId="{A836A930-F8B6-42FD-BB93-61CE36B50BA6}" destId="{EC7A4AC9-FE7D-4418-98E0-DA1A64631242}" srcOrd="2" destOrd="0" presId="urn:microsoft.com/office/officeart/2018/2/layout/IconLabelList"/>
    <dgm:cxn modelId="{BB2C0892-EB1E-4130-A971-C9C672DE197F}" type="presParOf" srcId="{32308A50-15D3-4632-986C-4098597CFE75}" destId="{B8532C02-8787-4CCD-A53D-F842CF60BF2F}" srcOrd="3" destOrd="0" presId="urn:microsoft.com/office/officeart/2018/2/layout/IconLabelList"/>
    <dgm:cxn modelId="{2F71D199-2308-4A7E-B07B-4DFC30E1AD57}" type="presParOf" srcId="{32308A50-15D3-4632-986C-4098597CFE75}" destId="{E70BF71F-14C1-4354-AAB3-9A2850302168}" srcOrd="4" destOrd="0" presId="urn:microsoft.com/office/officeart/2018/2/layout/IconLabelList"/>
    <dgm:cxn modelId="{5A0D6CEA-8DA8-49BA-BA8B-CE544E0A551C}" type="presParOf" srcId="{E70BF71F-14C1-4354-AAB3-9A2850302168}" destId="{A06D602C-A4DD-466D-943F-8CE51E1460C5}" srcOrd="0" destOrd="0" presId="urn:microsoft.com/office/officeart/2018/2/layout/IconLabelList"/>
    <dgm:cxn modelId="{98239A1F-2FE3-4D50-9A80-E9BC76B4F437}" type="presParOf" srcId="{E70BF71F-14C1-4354-AAB3-9A2850302168}" destId="{7FF126CD-0D6F-4C9B-900B-5ED90AB7444E}" srcOrd="1" destOrd="0" presId="urn:microsoft.com/office/officeart/2018/2/layout/IconLabelList"/>
    <dgm:cxn modelId="{D4694B4B-7FEF-4A10-AEAA-FDE3A4B61682}" type="presParOf" srcId="{E70BF71F-14C1-4354-AAB3-9A2850302168}" destId="{434DD66A-24E7-4705-80A1-711B9F6E5F8C}" srcOrd="2" destOrd="0" presId="urn:microsoft.com/office/officeart/2018/2/layout/IconLabelList"/>
    <dgm:cxn modelId="{14F5755B-59F7-4EDC-85BF-D91B1E79D67B}" type="presParOf" srcId="{32308A50-15D3-4632-986C-4098597CFE75}" destId="{32C69929-8A55-42F7-921C-50CCFBEA4F54}" srcOrd="5" destOrd="0" presId="urn:microsoft.com/office/officeart/2018/2/layout/IconLabelList"/>
    <dgm:cxn modelId="{02FA56DC-69E8-4B36-8273-DCC18E9EBC26}" type="presParOf" srcId="{32308A50-15D3-4632-986C-4098597CFE75}" destId="{B80D3DA8-F6F1-4C67-9612-FCA85CD45007}" srcOrd="6" destOrd="0" presId="urn:microsoft.com/office/officeart/2018/2/layout/IconLabelList"/>
    <dgm:cxn modelId="{47F3DFE1-6A71-461D-9D81-C0B6CC57A553}" type="presParOf" srcId="{B80D3DA8-F6F1-4C67-9612-FCA85CD45007}" destId="{360C6385-A24D-4F9F-AA39-717CC0E827CD}" srcOrd="0" destOrd="0" presId="urn:microsoft.com/office/officeart/2018/2/layout/IconLabelList"/>
    <dgm:cxn modelId="{8FF8EA03-6645-4A9E-9E71-AEE30534D2FE}" type="presParOf" srcId="{B80D3DA8-F6F1-4C67-9612-FCA85CD45007}" destId="{A38CAD83-4923-4BAD-9F29-788203D9B743}" srcOrd="1" destOrd="0" presId="urn:microsoft.com/office/officeart/2018/2/layout/IconLabelList"/>
    <dgm:cxn modelId="{DADF9425-774C-4CC7-B16C-0396BDA2DCDE}" type="presParOf" srcId="{B80D3DA8-F6F1-4C67-9612-FCA85CD45007}" destId="{7FFF31D7-FCA6-4FED-88AA-398863584ABB}" srcOrd="2" destOrd="0" presId="urn:microsoft.com/office/officeart/2018/2/layout/IconLabelList"/>
    <dgm:cxn modelId="{B8D87D13-B760-497C-AC5B-3835AE9EB842}" type="presParOf" srcId="{32308A50-15D3-4632-986C-4098597CFE75}" destId="{1E59BE64-800A-4E85-80BC-04D6FFB98E8E}" srcOrd="7" destOrd="0" presId="urn:microsoft.com/office/officeart/2018/2/layout/IconLabelList"/>
    <dgm:cxn modelId="{1A363FE2-8D35-4725-9A5A-FFC89E20CC75}" type="presParOf" srcId="{32308A50-15D3-4632-986C-4098597CFE75}" destId="{C68672C6-83C6-4348-BF6E-EE7A2702E124}" srcOrd="8" destOrd="0" presId="urn:microsoft.com/office/officeart/2018/2/layout/IconLabelList"/>
    <dgm:cxn modelId="{E8AB6D38-60A4-4552-A722-19EAD059DE0F}" type="presParOf" srcId="{C68672C6-83C6-4348-BF6E-EE7A2702E124}" destId="{FA885C78-B938-4158-B463-D6887AF61BC4}" srcOrd="0" destOrd="0" presId="urn:microsoft.com/office/officeart/2018/2/layout/IconLabelList"/>
    <dgm:cxn modelId="{EC63EB6F-6D60-4DD5-96A4-DB830CA98BD6}" type="presParOf" srcId="{C68672C6-83C6-4348-BF6E-EE7A2702E124}" destId="{DE21E0F0-DC56-4476-B941-B859052002A7}" srcOrd="1" destOrd="0" presId="urn:microsoft.com/office/officeart/2018/2/layout/IconLabelList"/>
    <dgm:cxn modelId="{CB9873F8-4D8C-4F61-B036-BA00A1481F7F}" type="presParOf" srcId="{C68672C6-83C6-4348-BF6E-EE7A2702E124}" destId="{F0177B30-C0AA-4097-9CBD-AA74D9B0F1F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E2BB69-2664-4FFA-9F71-31D1B39376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29F65D60-366A-422C-8A05-B8F692FBCABD}">
      <dgm:prSet phldrT="[Texto]"/>
      <dgm:spPr/>
      <dgm:t>
        <a:bodyPr/>
        <a:lstStyle/>
        <a:p>
          <a:r>
            <a:rPr lang="es-CL" dirty="0"/>
            <a:t>Por resultados de gestión.</a:t>
          </a:r>
        </a:p>
      </dgm:t>
    </dgm:pt>
    <dgm:pt modelId="{14C09D26-EC89-4A2F-9DFE-2703B45CC474}" type="parTrans" cxnId="{3FD136EB-D6B1-4542-B548-F3B6488DAF72}">
      <dgm:prSet/>
      <dgm:spPr/>
      <dgm:t>
        <a:bodyPr/>
        <a:lstStyle/>
        <a:p>
          <a:endParaRPr lang="es-CL"/>
        </a:p>
      </dgm:t>
    </dgm:pt>
    <dgm:pt modelId="{D61C1128-A8A6-4F59-92A3-DB5C4B9587CF}" type="sibTrans" cxnId="{3FD136EB-D6B1-4542-B548-F3B6488DAF72}">
      <dgm:prSet/>
      <dgm:spPr/>
      <dgm:t>
        <a:bodyPr/>
        <a:lstStyle/>
        <a:p>
          <a:endParaRPr lang="es-CL"/>
        </a:p>
      </dgm:t>
    </dgm:pt>
    <dgm:pt modelId="{5975A4DA-A784-4790-A987-9C2C7BAD3801}">
      <dgm:prSet phldrT="[Texto]"/>
      <dgm:spPr/>
      <dgm:t>
        <a:bodyPr/>
        <a:lstStyle/>
        <a:p>
          <a:r>
            <a:rPr lang="es-CL" dirty="0"/>
            <a:t>Por nivel jerárquico</a:t>
          </a:r>
        </a:p>
      </dgm:t>
    </dgm:pt>
    <dgm:pt modelId="{64E872F8-561E-474F-857F-2BFDBC9AED5A}" type="parTrans" cxnId="{23267B5A-BD49-4703-8008-34ACEC51F819}">
      <dgm:prSet/>
      <dgm:spPr/>
      <dgm:t>
        <a:bodyPr/>
        <a:lstStyle/>
        <a:p>
          <a:endParaRPr lang="es-CL"/>
        </a:p>
      </dgm:t>
    </dgm:pt>
    <dgm:pt modelId="{BAB86EFA-2F05-42A1-B3CE-13AFC3E005B2}" type="sibTrans" cxnId="{23267B5A-BD49-4703-8008-34ACEC51F819}">
      <dgm:prSet/>
      <dgm:spPr/>
      <dgm:t>
        <a:bodyPr/>
        <a:lstStyle/>
        <a:p>
          <a:endParaRPr lang="es-CL"/>
        </a:p>
      </dgm:t>
    </dgm:pt>
    <dgm:pt modelId="{93EF4D41-A2EA-4001-B158-EF69B2DDEB16}">
      <dgm:prSet phldrT="[Texto]"/>
      <dgm:spPr/>
      <dgm:t>
        <a:bodyPr/>
        <a:lstStyle/>
        <a:p>
          <a:r>
            <a:rPr lang="es-CL" dirty="0"/>
            <a:t>Por RRHH</a:t>
          </a:r>
        </a:p>
      </dgm:t>
    </dgm:pt>
    <dgm:pt modelId="{4FCDCAF3-53DE-4B9E-B7AC-9302429CCAAC}" type="parTrans" cxnId="{F40BDBDA-3F31-4935-85E2-A26CC03358C1}">
      <dgm:prSet/>
      <dgm:spPr/>
      <dgm:t>
        <a:bodyPr/>
        <a:lstStyle/>
        <a:p>
          <a:endParaRPr lang="es-CL"/>
        </a:p>
      </dgm:t>
    </dgm:pt>
    <dgm:pt modelId="{45AAC473-1B96-4048-A70C-7A8BE95F6433}" type="sibTrans" cxnId="{F40BDBDA-3F31-4935-85E2-A26CC03358C1}">
      <dgm:prSet/>
      <dgm:spPr/>
      <dgm:t>
        <a:bodyPr/>
        <a:lstStyle/>
        <a:p>
          <a:endParaRPr lang="es-CL"/>
        </a:p>
      </dgm:t>
    </dgm:pt>
    <dgm:pt modelId="{A7EC67F9-0FDF-4688-9734-E8F6A96656B5}">
      <dgm:prSet phldrT="[Texto]"/>
      <dgm:spPr/>
      <dgm:t>
        <a:bodyPr/>
        <a:lstStyle/>
        <a:p>
          <a:r>
            <a:rPr lang="es-CL" dirty="0"/>
            <a:t>Formación requerida</a:t>
          </a:r>
        </a:p>
      </dgm:t>
    </dgm:pt>
    <dgm:pt modelId="{F2CF2E57-26C6-4962-BF37-CF9B304BE21F}" type="parTrans" cxnId="{618B4689-109B-4121-BE20-4E0639BB733E}">
      <dgm:prSet/>
      <dgm:spPr/>
      <dgm:t>
        <a:bodyPr/>
        <a:lstStyle/>
        <a:p>
          <a:endParaRPr lang="es-CL"/>
        </a:p>
      </dgm:t>
    </dgm:pt>
    <dgm:pt modelId="{90EB5D46-6D9B-4F4A-A036-377A25603003}" type="sibTrans" cxnId="{618B4689-109B-4121-BE20-4E0639BB733E}">
      <dgm:prSet/>
      <dgm:spPr/>
      <dgm:t>
        <a:bodyPr/>
        <a:lstStyle/>
        <a:p>
          <a:endParaRPr lang="es-CL"/>
        </a:p>
      </dgm:t>
    </dgm:pt>
    <dgm:pt modelId="{DE0D7CEC-FC5B-4E42-B40D-AFA92057BE35}" type="pres">
      <dgm:prSet presAssocID="{60E2BB69-2664-4FFA-9F71-31D1B393767C}" presName="linear" presStyleCnt="0">
        <dgm:presLayoutVars>
          <dgm:dir/>
          <dgm:animLvl val="lvl"/>
          <dgm:resizeHandles val="exact"/>
        </dgm:presLayoutVars>
      </dgm:prSet>
      <dgm:spPr/>
    </dgm:pt>
    <dgm:pt modelId="{81A2E37C-CC4D-4D43-B9E8-1EFE5EA373AC}" type="pres">
      <dgm:prSet presAssocID="{29F65D60-366A-422C-8A05-B8F692FBCABD}" presName="parentLin" presStyleCnt="0"/>
      <dgm:spPr/>
    </dgm:pt>
    <dgm:pt modelId="{D509E010-AF9A-45AC-BDA3-FA621A977B9D}" type="pres">
      <dgm:prSet presAssocID="{29F65D60-366A-422C-8A05-B8F692FBCABD}" presName="parentLeftMargin" presStyleLbl="node1" presStyleIdx="0" presStyleCnt="4"/>
      <dgm:spPr/>
    </dgm:pt>
    <dgm:pt modelId="{79C858BC-64EA-4A5D-BDD3-F712A5A27FA7}" type="pres">
      <dgm:prSet presAssocID="{29F65D60-366A-422C-8A05-B8F692FBCAB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95BAC88-1029-447F-AE49-8B6DAC07F3AB}" type="pres">
      <dgm:prSet presAssocID="{29F65D60-366A-422C-8A05-B8F692FBCABD}" presName="negativeSpace" presStyleCnt="0"/>
      <dgm:spPr/>
    </dgm:pt>
    <dgm:pt modelId="{4EEA3FAB-A8AB-494C-907B-7950CA9F8DEA}" type="pres">
      <dgm:prSet presAssocID="{29F65D60-366A-422C-8A05-B8F692FBCABD}" presName="childText" presStyleLbl="conFgAcc1" presStyleIdx="0" presStyleCnt="4">
        <dgm:presLayoutVars>
          <dgm:bulletEnabled val="1"/>
        </dgm:presLayoutVars>
      </dgm:prSet>
      <dgm:spPr/>
    </dgm:pt>
    <dgm:pt modelId="{253510D1-C008-4F2A-B634-62F9EE812776}" type="pres">
      <dgm:prSet presAssocID="{D61C1128-A8A6-4F59-92A3-DB5C4B9587CF}" presName="spaceBetweenRectangles" presStyleCnt="0"/>
      <dgm:spPr/>
    </dgm:pt>
    <dgm:pt modelId="{45F9F98B-99D9-4D57-92F8-4D788015B413}" type="pres">
      <dgm:prSet presAssocID="{5975A4DA-A784-4790-A987-9C2C7BAD3801}" presName="parentLin" presStyleCnt="0"/>
      <dgm:spPr/>
    </dgm:pt>
    <dgm:pt modelId="{17B011D4-DC93-4EB8-84CD-CBEA5A32E6F1}" type="pres">
      <dgm:prSet presAssocID="{5975A4DA-A784-4790-A987-9C2C7BAD3801}" presName="parentLeftMargin" presStyleLbl="node1" presStyleIdx="0" presStyleCnt="4"/>
      <dgm:spPr/>
    </dgm:pt>
    <dgm:pt modelId="{95B0967A-DCEB-4677-ABB8-F138ABF5B628}" type="pres">
      <dgm:prSet presAssocID="{5975A4DA-A784-4790-A987-9C2C7BAD380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6E67B2D-BCA7-4ECE-95A9-6EA7858E6ABE}" type="pres">
      <dgm:prSet presAssocID="{5975A4DA-A784-4790-A987-9C2C7BAD3801}" presName="negativeSpace" presStyleCnt="0"/>
      <dgm:spPr/>
    </dgm:pt>
    <dgm:pt modelId="{F1230544-F3A9-4628-B70E-4BD4E79DAA64}" type="pres">
      <dgm:prSet presAssocID="{5975A4DA-A784-4790-A987-9C2C7BAD3801}" presName="childText" presStyleLbl="conFgAcc1" presStyleIdx="1" presStyleCnt="4">
        <dgm:presLayoutVars>
          <dgm:bulletEnabled val="1"/>
        </dgm:presLayoutVars>
      </dgm:prSet>
      <dgm:spPr/>
    </dgm:pt>
    <dgm:pt modelId="{5FB74891-F67C-44C8-93BA-35A62C3D066E}" type="pres">
      <dgm:prSet presAssocID="{BAB86EFA-2F05-42A1-B3CE-13AFC3E005B2}" presName="spaceBetweenRectangles" presStyleCnt="0"/>
      <dgm:spPr/>
    </dgm:pt>
    <dgm:pt modelId="{37C5DC12-58EC-4F3D-A9F4-3AB636EEC1AB}" type="pres">
      <dgm:prSet presAssocID="{93EF4D41-A2EA-4001-B158-EF69B2DDEB16}" presName="parentLin" presStyleCnt="0"/>
      <dgm:spPr/>
    </dgm:pt>
    <dgm:pt modelId="{24623C84-AF2A-44CD-867C-9DB1B5F380C9}" type="pres">
      <dgm:prSet presAssocID="{93EF4D41-A2EA-4001-B158-EF69B2DDEB16}" presName="parentLeftMargin" presStyleLbl="node1" presStyleIdx="1" presStyleCnt="4"/>
      <dgm:spPr/>
    </dgm:pt>
    <dgm:pt modelId="{16203479-277C-442E-BA47-E294E0B2D4D6}" type="pres">
      <dgm:prSet presAssocID="{93EF4D41-A2EA-4001-B158-EF69B2DDEB1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A2AAF2C-8F23-4AF5-9939-3447F9F6EEEC}" type="pres">
      <dgm:prSet presAssocID="{93EF4D41-A2EA-4001-B158-EF69B2DDEB16}" presName="negativeSpace" presStyleCnt="0"/>
      <dgm:spPr/>
    </dgm:pt>
    <dgm:pt modelId="{8DE670E9-AE41-41BB-9D79-87941552DD71}" type="pres">
      <dgm:prSet presAssocID="{93EF4D41-A2EA-4001-B158-EF69B2DDEB16}" presName="childText" presStyleLbl="conFgAcc1" presStyleIdx="2" presStyleCnt="4">
        <dgm:presLayoutVars>
          <dgm:bulletEnabled val="1"/>
        </dgm:presLayoutVars>
      </dgm:prSet>
      <dgm:spPr/>
    </dgm:pt>
    <dgm:pt modelId="{8578070D-4AD4-40FE-9359-9CFA198420BE}" type="pres">
      <dgm:prSet presAssocID="{45AAC473-1B96-4048-A70C-7A8BE95F6433}" presName="spaceBetweenRectangles" presStyleCnt="0"/>
      <dgm:spPr/>
    </dgm:pt>
    <dgm:pt modelId="{5DD0D206-FFAB-4CF5-8033-920C559DECE5}" type="pres">
      <dgm:prSet presAssocID="{A7EC67F9-0FDF-4688-9734-E8F6A96656B5}" presName="parentLin" presStyleCnt="0"/>
      <dgm:spPr/>
    </dgm:pt>
    <dgm:pt modelId="{BD56F951-6895-4F78-9CCF-F1CE7779AACE}" type="pres">
      <dgm:prSet presAssocID="{A7EC67F9-0FDF-4688-9734-E8F6A96656B5}" presName="parentLeftMargin" presStyleLbl="node1" presStyleIdx="2" presStyleCnt="4"/>
      <dgm:spPr/>
    </dgm:pt>
    <dgm:pt modelId="{3FC815C5-1B2E-42E7-9692-1481D1AF4108}" type="pres">
      <dgm:prSet presAssocID="{A7EC67F9-0FDF-4688-9734-E8F6A96656B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D4E9F657-6648-4103-9701-A82FEF52DB44}" type="pres">
      <dgm:prSet presAssocID="{A7EC67F9-0FDF-4688-9734-E8F6A96656B5}" presName="negativeSpace" presStyleCnt="0"/>
      <dgm:spPr/>
    </dgm:pt>
    <dgm:pt modelId="{45D968D1-AC73-4DA8-BD43-4E646AEE0F8F}" type="pres">
      <dgm:prSet presAssocID="{A7EC67F9-0FDF-4688-9734-E8F6A96656B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2C4080B-3911-4BD3-91F9-7C636A912F6A}" type="presOf" srcId="{29F65D60-366A-422C-8A05-B8F692FBCABD}" destId="{79C858BC-64EA-4A5D-BDD3-F712A5A27FA7}" srcOrd="1" destOrd="0" presId="urn:microsoft.com/office/officeart/2005/8/layout/list1"/>
    <dgm:cxn modelId="{4D33E935-D2E6-4C85-8A1D-EA4155C59AC0}" type="presOf" srcId="{A7EC67F9-0FDF-4688-9734-E8F6A96656B5}" destId="{BD56F951-6895-4F78-9CCF-F1CE7779AACE}" srcOrd="0" destOrd="0" presId="urn:microsoft.com/office/officeart/2005/8/layout/list1"/>
    <dgm:cxn modelId="{23267B5A-BD49-4703-8008-34ACEC51F819}" srcId="{60E2BB69-2664-4FFA-9F71-31D1B393767C}" destId="{5975A4DA-A784-4790-A987-9C2C7BAD3801}" srcOrd="1" destOrd="0" parTransId="{64E872F8-561E-474F-857F-2BFDBC9AED5A}" sibTransId="{BAB86EFA-2F05-42A1-B3CE-13AFC3E005B2}"/>
    <dgm:cxn modelId="{AD9B2862-FB19-4DEA-898E-807E1C354D92}" type="presOf" srcId="{5975A4DA-A784-4790-A987-9C2C7BAD3801}" destId="{17B011D4-DC93-4EB8-84CD-CBEA5A32E6F1}" srcOrd="0" destOrd="0" presId="urn:microsoft.com/office/officeart/2005/8/layout/list1"/>
    <dgm:cxn modelId="{C7E51E63-EF54-4864-91CF-F630656D31CC}" type="presOf" srcId="{93EF4D41-A2EA-4001-B158-EF69B2DDEB16}" destId="{24623C84-AF2A-44CD-867C-9DB1B5F380C9}" srcOrd="0" destOrd="0" presId="urn:microsoft.com/office/officeart/2005/8/layout/list1"/>
    <dgm:cxn modelId="{EDC64973-539A-48FD-892D-A4A5BA567384}" type="presOf" srcId="{29F65D60-366A-422C-8A05-B8F692FBCABD}" destId="{D509E010-AF9A-45AC-BDA3-FA621A977B9D}" srcOrd="0" destOrd="0" presId="urn:microsoft.com/office/officeart/2005/8/layout/list1"/>
    <dgm:cxn modelId="{618B4689-109B-4121-BE20-4E0639BB733E}" srcId="{60E2BB69-2664-4FFA-9F71-31D1B393767C}" destId="{A7EC67F9-0FDF-4688-9734-E8F6A96656B5}" srcOrd="3" destOrd="0" parTransId="{F2CF2E57-26C6-4962-BF37-CF9B304BE21F}" sibTransId="{90EB5D46-6D9B-4F4A-A036-377A25603003}"/>
    <dgm:cxn modelId="{AF13BD91-DD48-4842-906D-611BC28EF17F}" type="presOf" srcId="{60E2BB69-2664-4FFA-9F71-31D1B393767C}" destId="{DE0D7CEC-FC5B-4E42-B40D-AFA92057BE35}" srcOrd="0" destOrd="0" presId="urn:microsoft.com/office/officeart/2005/8/layout/list1"/>
    <dgm:cxn modelId="{78329CBB-5AF4-485B-BEE8-B5355344E6BF}" type="presOf" srcId="{A7EC67F9-0FDF-4688-9734-E8F6A96656B5}" destId="{3FC815C5-1B2E-42E7-9692-1481D1AF4108}" srcOrd="1" destOrd="0" presId="urn:microsoft.com/office/officeart/2005/8/layout/list1"/>
    <dgm:cxn modelId="{F40BDBDA-3F31-4935-85E2-A26CC03358C1}" srcId="{60E2BB69-2664-4FFA-9F71-31D1B393767C}" destId="{93EF4D41-A2EA-4001-B158-EF69B2DDEB16}" srcOrd="2" destOrd="0" parTransId="{4FCDCAF3-53DE-4B9E-B7AC-9302429CCAAC}" sibTransId="{45AAC473-1B96-4048-A70C-7A8BE95F6433}"/>
    <dgm:cxn modelId="{CC87C9E8-A4EE-46C9-9F8B-618A025CC85B}" type="presOf" srcId="{5975A4DA-A784-4790-A987-9C2C7BAD3801}" destId="{95B0967A-DCEB-4677-ABB8-F138ABF5B628}" srcOrd="1" destOrd="0" presId="urn:microsoft.com/office/officeart/2005/8/layout/list1"/>
    <dgm:cxn modelId="{3FD136EB-D6B1-4542-B548-F3B6488DAF72}" srcId="{60E2BB69-2664-4FFA-9F71-31D1B393767C}" destId="{29F65D60-366A-422C-8A05-B8F692FBCABD}" srcOrd="0" destOrd="0" parTransId="{14C09D26-EC89-4A2F-9DFE-2703B45CC474}" sibTransId="{D61C1128-A8A6-4F59-92A3-DB5C4B9587CF}"/>
    <dgm:cxn modelId="{D32A16F4-1973-4B13-9D38-7BAE46DF2679}" type="presOf" srcId="{93EF4D41-A2EA-4001-B158-EF69B2DDEB16}" destId="{16203479-277C-442E-BA47-E294E0B2D4D6}" srcOrd="1" destOrd="0" presId="urn:microsoft.com/office/officeart/2005/8/layout/list1"/>
    <dgm:cxn modelId="{2F33ECFB-DCCB-498D-A384-926711AA23F0}" type="presParOf" srcId="{DE0D7CEC-FC5B-4E42-B40D-AFA92057BE35}" destId="{81A2E37C-CC4D-4D43-B9E8-1EFE5EA373AC}" srcOrd="0" destOrd="0" presId="urn:microsoft.com/office/officeart/2005/8/layout/list1"/>
    <dgm:cxn modelId="{C62A51B7-E8CF-4989-A674-D0FDAF766CFC}" type="presParOf" srcId="{81A2E37C-CC4D-4D43-B9E8-1EFE5EA373AC}" destId="{D509E010-AF9A-45AC-BDA3-FA621A977B9D}" srcOrd="0" destOrd="0" presId="urn:microsoft.com/office/officeart/2005/8/layout/list1"/>
    <dgm:cxn modelId="{1CF088A1-97BD-47BB-9CBF-E40470A35EC4}" type="presParOf" srcId="{81A2E37C-CC4D-4D43-B9E8-1EFE5EA373AC}" destId="{79C858BC-64EA-4A5D-BDD3-F712A5A27FA7}" srcOrd="1" destOrd="0" presId="urn:microsoft.com/office/officeart/2005/8/layout/list1"/>
    <dgm:cxn modelId="{475B59EC-0485-40BF-A937-76236270E50A}" type="presParOf" srcId="{DE0D7CEC-FC5B-4E42-B40D-AFA92057BE35}" destId="{095BAC88-1029-447F-AE49-8B6DAC07F3AB}" srcOrd="1" destOrd="0" presId="urn:microsoft.com/office/officeart/2005/8/layout/list1"/>
    <dgm:cxn modelId="{44BD1741-DE7D-4F0C-8DF7-90E96E9841E7}" type="presParOf" srcId="{DE0D7CEC-FC5B-4E42-B40D-AFA92057BE35}" destId="{4EEA3FAB-A8AB-494C-907B-7950CA9F8DEA}" srcOrd="2" destOrd="0" presId="urn:microsoft.com/office/officeart/2005/8/layout/list1"/>
    <dgm:cxn modelId="{44EA3908-D3EE-46DE-B071-6111C82D80E4}" type="presParOf" srcId="{DE0D7CEC-FC5B-4E42-B40D-AFA92057BE35}" destId="{253510D1-C008-4F2A-B634-62F9EE812776}" srcOrd="3" destOrd="0" presId="urn:microsoft.com/office/officeart/2005/8/layout/list1"/>
    <dgm:cxn modelId="{E549CE51-CE2D-4DEE-99DE-2D5C234E7443}" type="presParOf" srcId="{DE0D7CEC-FC5B-4E42-B40D-AFA92057BE35}" destId="{45F9F98B-99D9-4D57-92F8-4D788015B413}" srcOrd="4" destOrd="0" presId="urn:microsoft.com/office/officeart/2005/8/layout/list1"/>
    <dgm:cxn modelId="{CFA60685-BC57-417F-BAED-162CC7429A84}" type="presParOf" srcId="{45F9F98B-99D9-4D57-92F8-4D788015B413}" destId="{17B011D4-DC93-4EB8-84CD-CBEA5A32E6F1}" srcOrd="0" destOrd="0" presId="urn:microsoft.com/office/officeart/2005/8/layout/list1"/>
    <dgm:cxn modelId="{6E8840A9-08FC-469F-861A-8D764C6383F3}" type="presParOf" srcId="{45F9F98B-99D9-4D57-92F8-4D788015B413}" destId="{95B0967A-DCEB-4677-ABB8-F138ABF5B628}" srcOrd="1" destOrd="0" presId="urn:microsoft.com/office/officeart/2005/8/layout/list1"/>
    <dgm:cxn modelId="{26AD4EA0-7168-4A60-8923-EFBAB0915194}" type="presParOf" srcId="{DE0D7CEC-FC5B-4E42-B40D-AFA92057BE35}" destId="{26E67B2D-BCA7-4ECE-95A9-6EA7858E6ABE}" srcOrd="5" destOrd="0" presId="urn:microsoft.com/office/officeart/2005/8/layout/list1"/>
    <dgm:cxn modelId="{0559A629-B095-45AA-9541-37F087234BE1}" type="presParOf" srcId="{DE0D7CEC-FC5B-4E42-B40D-AFA92057BE35}" destId="{F1230544-F3A9-4628-B70E-4BD4E79DAA64}" srcOrd="6" destOrd="0" presId="urn:microsoft.com/office/officeart/2005/8/layout/list1"/>
    <dgm:cxn modelId="{002C20E0-D319-41EE-8916-5EFFD52EEDE3}" type="presParOf" srcId="{DE0D7CEC-FC5B-4E42-B40D-AFA92057BE35}" destId="{5FB74891-F67C-44C8-93BA-35A62C3D066E}" srcOrd="7" destOrd="0" presId="urn:microsoft.com/office/officeart/2005/8/layout/list1"/>
    <dgm:cxn modelId="{2E0CBA87-9D4C-48A4-BE62-0975D1DCC9F1}" type="presParOf" srcId="{DE0D7CEC-FC5B-4E42-B40D-AFA92057BE35}" destId="{37C5DC12-58EC-4F3D-A9F4-3AB636EEC1AB}" srcOrd="8" destOrd="0" presId="urn:microsoft.com/office/officeart/2005/8/layout/list1"/>
    <dgm:cxn modelId="{ADFD913C-CFFC-4B49-A8FF-70056E50436D}" type="presParOf" srcId="{37C5DC12-58EC-4F3D-A9F4-3AB636EEC1AB}" destId="{24623C84-AF2A-44CD-867C-9DB1B5F380C9}" srcOrd="0" destOrd="0" presId="urn:microsoft.com/office/officeart/2005/8/layout/list1"/>
    <dgm:cxn modelId="{85840A95-078D-4B79-98D0-3546F6B73C2C}" type="presParOf" srcId="{37C5DC12-58EC-4F3D-A9F4-3AB636EEC1AB}" destId="{16203479-277C-442E-BA47-E294E0B2D4D6}" srcOrd="1" destOrd="0" presId="urn:microsoft.com/office/officeart/2005/8/layout/list1"/>
    <dgm:cxn modelId="{205A265D-198C-476C-A75C-17ADB79510D7}" type="presParOf" srcId="{DE0D7CEC-FC5B-4E42-B40D-AFA92057BE35}" destId="{8A2AAF2C-8F23-4AF5-9939-3447F9F6EEEC}" srcOrd="9" destOrd="0" presId="urn:microsoft.com/office/officeart/2005/8/layout/list1"/>
    <dgm:cxn modelId="{A8D5A4C1-B83E-48C5-9872-00371B8672D3}" type="presParOf" srcId="{DE0D7CEC-FC5B-4E42-B40D-AFA92057BE35}" destId="{8DE670E9-AE41-41BB-9D79-87941552DD71}" srcOrd="10" destOrd="0" presId="urn:microsoft.com/office/officeart/2005/8/layout/list1"/>
    <dgm:cxn modelId="{C2ACBD7B-E943-49F6-B860-A87AFF139931}" type="presParOf" srcId="{DE0D7CEC-FC5B-4E42-B40D-AFA92057BE35}" destId="{8578070D-4AD4-40FE-9359-9CFA198420BE}" srcOrd="11" destOrd="0" presId="urn:microsoft.com/office/officeart/2005/8/layout/list1"/>
    <dgm:cxn modelId="{ECA4C324-8F96-49A1-9464-BDEF0EAC4C3D}" type="presParOf" srcId="{DE0D7CEC-FC5B-4E42-B40D-AFA92057BE35}" destId="{5DD0D206-FFAB-4CF5-8033-920C559DECE5}" srcOrd="12" destOrd="0" presId="urn:microsoft.com/office/officeart/2005/8/layout/list1"/>
    <dgm:cxn modelId="{1C806609-6F2E-4026-9793-EE1ED0504D78}" type="presParOf" srcId="{5DD0D206-FFAB-4CF5-8033-920C559DECE5}" destId="{BD56F951-6895-4F78-9CCF-F1CE7779AACE}" srcOrd="0" destOrd="0" presId="urn:microsoft.com/office/officeart/2005/8/layout/list1"/>
    <dgm:cxn modelId="{4094EF66-DA3A-47A0-84A8-23E46432424D}" type="presParOf" srcId="{5DD0D206-FFAB-4CF5-8033-920C559DECE5}" destId="{3FC815C5-1B2E-42E7-9692-1481D1AF4108}" srcOrd="1" destOrd="0" presId="urn:microsoft.com/office/officeart/2005/8/layout/list1"/>
    <dgm:cxn modelId="{797C9730-ACBD-483A-AFCE-9C1FA2D3D38A}" type="presParOf" srcId="{DE0D7CEC-FC5B-4E42-B40D-AFA92057BE35}" destId="{D4E9F657-6648-4103-9701-A82FEF52DB44}" srcOrd="13" destOrd="0" presId="urn:microsoft.com/office/officeart/2005/8/layout/list1"/>
    <dgm:cxn modelId="{396383B8-226E-406B-85C3-ACD9300ED038}" type="presParOf" srcId="{DE0D7CEC-FC5B-4E42-B40D-AFA92057BE35}" destId="{45D968D1-AC73-4DA8-BD43-4E646AEE0F8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03A614-1572-E643-87D8-663A8BFBAF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6B366F44-3119-1C4D-9080-9820F62073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Remuneración y Retribuciones</a:t>
          </a:r>
        </a:p>
      </dgm:t>
    </dgm:pt>
    <dgm:pt modelId="{13E1966C-4B2C-7E45-946E-555E16C23593}" type="parTrans" cxnId="{420DC43A-C72E-BB49-90DC-66C4D8447569}">
      <dgm:prSet/>
      <dgm:spPr/>
      <dgm:t>
        <a:bodyPr/>
        <a:lstStyle/>
        <a:p>
          <a:endParaRPr lang="es-ES"/>
        </a:p>
      </dgm:t>
    </dgm:pt>
    <dgm:pt modelId="{CFB74DF6-C640-214E-998B-03AA9AAE66D1}" type="sibTrans" cxnId="{420DC43A-C72E-BB49-90DC-66C4D8447569}">
      <dgm:prSet/>
      <dgm:spPr/>
      <dgm:t>
        <a:bodyPr/>
        <a:lstStyle/>
        <a:p>
          <a:endParaRPr lang="es-ES"/>
        </a:p>
      </dgm:t>
    </dgm:pt>
    <dgm:pt modelId="{5AB00EB3-EFF3-6949-8348-B41F562C452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Prestaciones, servicios sociales</a:t>
          </a:r>
        </a:p>
      </dgm:t>
    </dgm:pt>
    <dgm:pt modelId="{64E47F0F-D20A-A840-B9C8-2EEAD9F8BB97}" type="parTrans" cxnId="{BEFED0D9-96CD-4E48-8DAE-6653AE2960F4}">
      <dgm:prSet/>
      <dgm:spPr/>
      <dgm:t>
        <a:bodyPr/>
        <a:lstStyle/>
        <a:p>
          <a:endParaRPr lang="es-ES"/>
        </a:p>
      </dgm:t>
    </dgm:pt>
    <dgm:pt modelId="{8BD1714B-4851-B746-9638-AEA266C87C94}" type="sibTrans" cxnId="{BEFED0D9-96CD-4E48-8DAE-6653AE2960F4}">
      <dgm:prSet/>
      <dgm:spPr/>
      <dgm:t>
        <a:bodyPr/>
        <a:lstStyle/>
        <a:p>
          <a:endParaRPr lang="es-ES"/>
        </a:p>
      </dgm:t>
    </dgm:pt>
    <dgm:pt modelId="{1C9A17DE-D3E1-764E-9F3B-3E2CFD9A601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Higiene y Seguridad Laboral</a:t>
          </a:r>
        </a:p>
      </dgm:t>
    </dgm:pt>
    <dgm:pt modelId="{896C7916-04CF-2249-9CE2-2AEEF61D3229}" type="parTrans" cxnId="{4C75C955-905D-A446-B4DE-EDD4E8A9E72D}">
      <dgm:prSet/>
      <dgm:spPr/>
      <dgm:t>
        <a:bodyPr/>
        <a:lstStyle/>
        <a:p>
          <a:endParaRPr lang="es-ES"/>
        </a:p>
      </dgm:t>
    </dgm:pt>
    <dgm:pt modelId="{D2209E3B-9E14-0E4C-B5B6-91155EB60486}" type="sibTrans" cxnId="{4C75C955-905D-A446-B4DE-EDD4E8A9E72D}">
      <dgm:prSet/>
      <dgm:spPr/>
      <dgm:t>
        <a:bodyPr/>
        <a:lstStyle/>
        <a:p>
          <a:endParaRPr lang="es-ES"/>
        </a:p>
      </dgm:t>
    </dgm:pt>
    <dgm:pt modelId="{01854992-AF37-49BC-AF82-73658D5942E9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Relaciones Sindicales</a:t>
          </a:r>
        </a:p>
      </dgm:t>
    </dgm:pt>
    <dgm:pt modelId="{F6568DC1-FD4D-4AF4-A4F0-E5EAF93CC3A0}" type="parTrans" cxnId="{D89CED46-5ABB-4E63-8533-0FA9CE965FA1}">
      <dgm:prSet/>
      <dgm:spPr/>
      <dgm:t>
        <a:bodyPr/>
        <a:lstStyle/>
        <a:p>
          <a:endParaRPr lang="es-CL"/>
        </a:p>
      </dgm:t>
    </dgm:pt>
    <dgm:pt modelId="{92F3F86A-2A45-4843-A5DE-0FA9D03B6C08}" type="sibTrans" cxnId="{D89CED46-5ABB-4E63-8533-0FA9CE965FA1}">
      <dgm:prSet/>
      <dgm:spPr/>
      <dgm:t>
        <a:bodyPr/>
        <a:lstStyle/>
        <a:p>
          <a:endParaRPr lang="es-CL"/>
        </a:p>
      </dgm:t>
    </dgm:pt>
    <dgm:pt modelId="{B81751A6-E99F-4169-8582-0C6D76230F63}" type="pres">
      <dgm:prSet presAssocID="{5B03A614-1572-E643-87D8-663A8BFBAFD1}" presName="root" presStyleCnt="0">
        <dgm:presLayoutVars>
          <dgm:dir/>
          <dgm:resizeHandles val="exact"/>
        </dgm:presLayoutVars>
      </dgm:prSet>
      <dgm:spPr/>
    </dgm:pt>
    <dgm:pt modelId="{C8BE22A9-96EF-4161-BE73-B7641DE8F75F}" type="pres">
      <dgm:prSet presAssocID="{6B366F44-3119-1C4D-9080-9820F620732C}" presName="compNode" presStyleCnt="0"/>
      <dgm:spPr/>
    </dgm:pt>
    <dgm:pt modelId="{8FAC1A82-D20A-41CE-A5A2-352119914F89}" type="pres">
      <dgm:prSet presAssocID="{6B366F44-3119-1C4D-9080-9820F620732C}" presName="bgRect" presStyleLbl="bgShp" presStyleIdx="0" presStyleCnt="4"/>
      <dgm:spPr/>
    </dgm:pt>
    <dgm:pt modelId="{FBD8FB26-89FE-482E-9268-DA24DB60D5B9}" type="pres">
      <dgm:prSet presAssocID="{6B366F44-3119-1C4D-9080-9820F62073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das con relleno sólido"/>
        </a:ext>
      </dgm:extLst>
    </dgm:pt>
    <dgm:pt modelId="{1FDECDE9-6BE1-48EE-8D73-69252BA4800C}" type="pres">
      <dgm:prSet presAssocID="{6B366F44-3119-1C4D-9080-9820F620732C}" presName="spaceRect" presStyleCnt="0"/>
      <dgm:spPr/>
    </dgm:pt>
    <dgm:pt modelId="{2319EA0B-E72C-4FA9-8839-A0CC388C5B56}" type="pres">
      <dgm:prSet presAssocID="{6B366F44-3119-1C4D-9080-9820F620732C}" presName="parTx" presStyleLbl="revTx" presStyleIdx="0" presStyleCnt="4">
        <dgm:presLayoutVars>
          <dgm:chMax val="0"/>
          <dgm:chPref val="0"/>
        </dgm:presLayoutVars>
      </dgm:prSet>
      <dgm:spPr/>
    </dgm:pt>
    <dgm:pt modelId="{081356F3-0514-4E89-8A92-D26CFDEFED0E}" type="pres">
      <dgm:prSet presAssocID="{CFB74DF6-C640-214E-998B-03AA9AAE66D1}" presName="sibTrans" presStyleCnt="0"/>
      <dgm:spPr/>
    </dgm:pt>
    <dgm:pt modelId="{E740A080-3756-4F8E-A8AF-709C11D7F5CC}" type="pres">
      <dgm:prSet presAssocID="{5AB00EB3-EFF3-6949-8348-B41F562C452D}" presName="compNode" presStyleCnt="0"/>
      <dgm:spPr/>
    </dgm:pt>
    <dgm:pt modelId="{D70048AC-B524-4556-9E89-5C9E87616831}" type="pres">
      <dgm:prSet presAssocID="{5AB00EB3-EFF3-6949-8348-B41F562C452D}" presName="bgRect" presStyleLbl="bgShp" presStyleIdx="1" presStyleCnt="4"/>
      <dgm:spPr/>
    </dgm:pt>
    <dgm:pt modelId="{3648591A-13BF-4447-84F7-8D616B31C5A1}" type="pres">
      <dgm:prSet presAssocID="{5AB00EB3-EFF3-6949-8348-B41F562C45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milia con un niño con relleno sólido"/>
        </a:ext>
      </dgm:extLst>
    </dgm:pt>
    <dgm:pt modelId="{E2A910F4-5F3F-44F0-A853-FFC2AA784EDF}" type="pres">
      <dgm:prSet presAssocID="{5AB00EB3-EFF3-6949-8348-B41F562C452D}" presName="spaceRect" presStyleCnt="0"/>
      <dgm:spPr/>
    </dgm:pt>
    <dgm:pt modelId="{68918749-B80C-4D7D-9B98-87E51A2B3AA3}" type="pres">
      <dgm:prSet presAssocID="{5AB00EB3-EFF3-6949-8348-B41F562C452D}" presName="parTx" presStyleLbl="revTx" presStyleIdx="1" presStyleCnt="4">
        <dgm:presLayoutVars>
          <dgm:chMax val="0"/>
          <dgm:chPref val="0"/>
        </dgm:presLayoutVars>
      </dgm:prSet>
      <dgm:spPr/>
    </dgm:pt>
    <dgm:pt modelId="{C57A4E28-171B-4FE6-B1B8-C55116EFD4B2}" type="pres">
      <dgm:prSet presAssocID="{8BD1714B-4851-B746-9638-AEA266C87C94}" presName="sibTrans" presStyleCnt="0"/>
      <dgm:spPr/>
    </dgm:pt>
    <dgm:pt modelId="{A86DAACF-93FB-409F-9D65-6AE9FD277C62}" type="pres">
      <dgm:prSet presAssocID="{1C9A17DE-D3E1-764E-9F3B-3E2CFD9A601E}" presName="compNode" presStyleCnt="0"/>
      <dgm:spPr/>
    </dgm:pt>
    <dgm:pt modelId="{6DEBEE00-F13C-4EB1-B5DB-35DD7D97A6F5}" type="pres">
      <dgm:prSet presAssocID="{1C9A17DE-D3E1-764E-9F3B-3E2CFD9A601E}" presName="bgRect" presStyleLbl="bgShp" presStyleIdx="2" presStyleCnt="4"/>
      <dgm:spPr/>
    </dgm:pt>
    <dgm:pt modelId="{F9416BD8-D0D0-4B2B-AA6D-792F32454FF3}" type="pres">
      <dgm:prSet presAssocID="{1C9A17DE-D3E1-764E-9F3B-3E2CFD9A601E}" presName="iconRect" presStyleLbl="node1" presStyleIdx="2" presStyleCnt="4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F2272B4-2418-431B-B16F-CF42D60B8E35}" type="pres">
      <dgm:prSet presAssocID="{1C9A17DE-D3E1-764E-9F3B-3E2CFD9A601E}" presName="spaceRect" presStyleCnt="0"/>
      <dgm:spPr/>
    </dgm:pt>
    <dgm:pt modelId="{84B05F6A-1816-4CF3-A8FF-40BDCA4C9A79}" type="pres">
      <dgm:prSet presAssocID="{1C9A17DE-D3E1-764E-9F3B-3E2CFD9A601E}" presName="parTx" presStyleLbl="revTx" presStyleIdx="2" presStyleCnt="4">
        <dgm:presLayoutVars>
          <dgm:chMax val="0"/>
          <dgm:chPref val="0"/>
        </dgm:presLayoutVars>
      </dgm:prSet>
      <dgm:spPr/>
    </dgm:pt>
    <dgm:pt modelId="{8E6F9961-B843-41E8-A6DE-C51322DF00CE}" type="pres">
      <dgm:prSet presAssocID="{D2209E3B-9E14-0E4C-B5B6-91155EB60486}" presName="sibTrans" presStyleCnt="0"/>
      <dgm:spPr/>
    </dgm:pt>
    <dgm:pt modelId="{1B44D37A-0037-4F41-866B-7DBCD76D9ABE}" type="pres">
      <dgm:prSet presAssocID="{01854992-AF37-49BC-AF82-73658D5942E9}" presName="compNode" presStyleCnt="0"/>
      <dgm:spPr/>
    </dgm:pt>
    <dgm:pt modelId="{2248DC9B-7BBA-4ECB-9E03-431417E74A40}" type="pres">
      <dgm:prSet presAssocID="{01854992-AF37-49BC-AF82-73658D5942E9}" presName="bgRect" presStyleLbl="bgShp" presStyleIdx="3" presStyleCnt="4"/>
      <dgm:spPr/>
    </dgm:pt>
    <dgm:pt modelId="{1EDC4288-DC1B-4E0E-A1ED-8068D66A0E82}" type="pres">
      <dgm:prSet presAssocID="{01854992-AF37-49BC-AF82-73658D5942E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iños con relleno sólido"/>
        </a:ext>
      </dgm:extLst>
    </dgm:pt>
    <dgm:pt modelId="{D3A09AA7-B625-4276-AB5E-C6E86B0880EB}" type="pres">
      <dgm:prSet presAssocID="{01854992-AF37-49BC-AF82-73658D5942E9}" presName="spaceRect" presStyleCnt="0"/>
      <dgm:spPr/>
    </dgm:pt>
    <dgm:pt modelId="{E14D30DD-3F66-4EA3-B233-E6383F09FFC8}" type="pres">
      <dgm:prSet presAssocID="{01854992-AF37-49BC-AF82-73658D5942E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EE9E625-BA5A-094C-B720-8748F09BF80B}" type="presOf" srcId="{5B03A614-1572-E643-87D8-663A8BFBAFD1}" destId="{B81751A6-E99F-4169-8582-0C6D76230F63}" srcOrd="0" destOrd="0" presId="urn:microsoft.com/office/officeart/2018/2/layout/IconVerticalSolidList"/>
    <dgm:cxn modelId="{420DC43A-C72E-BB49-90DC-66C4D8447569}" srcId="{5B03A614-1572-E643-87D8-663A8BFBAFD1}" destId="{6B366F44-3119-1C4D-9080-9820F620732C}" srcOrd="0" destOrd="0" parTransId="{13E1966C-4B2C-7E45-946E-555E16C23593}" sibTransId="{CFB74DF6-C640-214E-998B-03AA9AAE66D1}"/>
    <dgm:cxn modelId="{D89CED46-5ABB-4E63-8533-0FA9CE965FA1}" srcId="{5B03A614-1572-E643-87D8-663A8BFBAFD1}" destId="{01854992-AF37-49BC-AF82-73658D5942E9}" srcOrd="3" destOrd="0" parTransId="{F6568DC1-FD4D-4AF4-A4F0-E5EAF93CC3A0}" sibTransId="{92F3F86A-2A45-4843-A5DE-0FA9D03B6C08}"/>
    <dgm:cxn modelId="{80340D50-7A7C-F543-93C7-8843DAB107E6}" type="presOf" srcId="{5AB00EB3-EFF3-6949-8348-B41F562C452D}" destId="{68918749-B80C-4D7D-9B98-87E51A2B3AA3}" srcOrd="0" destOrd="0" presId="urn:microsoft.com/office/officeart/2018/2/layout/IconVerticalSolidList"/>
    <dgm:cxn modelId="{4C75C955-905D-A446-B4DE-EDD4E8A9E72D}" srcId="{5B03A614-1572-E643-87D8-663A8BFBAFD1}" destId="{1C9A17DE-D3E1-764E-9F3B-3E2CFD9A601E}" srcOrd="2" destOrd="0" parTransId="{896C7916-04CF-2249-9CE2-2AEEF61D3229}" sibTransId="{D2209E3B-9E14-0E4C-B5B6-91155EB60486}"/>
    <dgm:cxn modelId="{246FC66B-866E-6C4E-AD5A-F220B7A11968}" type="presOf" srcId="{1C9A17DE-D3E1-764E-9F3B-3E2CFD9A601E}" destId="{84B05F6A-1816-4CF3-A8FF-40BDCA4C9A79}" srcOrd="0" destOrd="0" presId="urn:microsoft.com/office/officeart/2018/2/layout/IconVerticalSolidList"/>
    <dgm:cxn modelId="{415560B0-C914-4F54-B13D-EFA136A7E76F}" type="presOf" srcId="{01854992-AF37-49BC-AF82-73658D5942E9}" destId="{E14D30DD-3F66-4EA3-B233-E6383F09FFC8}" srcOrd="0" destOrd="0" presId="urn:microsoft.com/office/officeart/2018/2/layout/IconVerticalSolidList"/>
    <dgm:cxn modelId="{BEFED0D9-96CD-4E48-8DAE-6653AE2960F4}" srcId="{5B03A614-1572-E643-87D8-663A8BFBAFD1}" destId="{5AB00EB3-EFF3-6949-8348-B41F562C452D}" srcOrd="1" destOrd="0" parTransId="{64E47F0F-D20A-A840-B9C8-2EEAD9F8BB97}" sibTransId="{8BD1714B-4851-B746-9638-AEA266C87C94}"/>
    <dgm:cxn modelId="{35BA1BDE-E652-EA49-AA65-B915BE633E0C}" type="presOf" srcId="{6B366F44-3119-1C4D-9080-9820F620732C}" destId="{2319EA0B-E72C-4FA9-8839-A0CC388C5B56}" srcOrd="0" destOrd="0" presId="urn:microsoft.com/office/officeart/2018/2/layout/IconVerticalSolidList"/>
    <dgm:cxn modelId="{02C6AAD6-EC62-F043-B266-5D28ECEB1798}" type="presParOf" srcId="{B81751A6-E99F-4169-8582-0C6D76230F63}" destId="{C8BE22A9-96EF-4161-BE73-B7641DE8F75F}" srcOrd="0" destOrd="0" presId="urn:microsoft.com/office/officeart/2018/2/layout/IconVerticalSolidList"/>
    <dgm:cxn modelId="{AE828623-D28E-8A43-8F1C-C771BB3EF2F4}" type="presParOf" srcId="{C8BE22A9-96EF-4161-BE73-B7641DE8F75F}" destId="{8FAC1A82-D20A-41CE-A5A2-352119914F89}" srcOrd="0" destOrd="0" presId="urn:microsoft.com/office/officeart/2018/2/layout/IconVerticalSolidList"/>
    <dgm:cxn modelId="{7E1CEFA5-EA5A-6B49-9133-FB3CF18B97B0}" type="presParOf" srcId="{C8BE22A9-96EF-4161-BE73-B7641DE8F75F}" destId="{FBD8FB26-89FE-482E-9268-DA24DB60D5B9}" srcOrd="1" destOrd="0" presId="urn:microsoft.com/office/officeart/2018/2/layout/IconVerticalSolidList"/>
    <dgm:cxn modelId="{F7837824-E955-0C48-99CD-827E9EB3E131}" type="presParOf" srcId="{C8BE22A9-96EF-4161-BE73-B7641DE8F75F}" destId="{1FDECDE9-6BE1-48EE-8D73-69252BA4800C}" srcOrd="2" destOrd="0" presId="urn:microsoft.com/office/officeart/2018/2/layout/IconVerticalSolidList"/>
    <dgm:cxn modelId="{61609C13-7417-E34D-8722-201235E7E774}" type="presParOf" srcId="{C8BE22A9-96EF-4161-BE73-B7641DE8F75F}" destId="{2319EA0B-E72C-4FA9-8839-A0CC388C5B56}" srcOrd="3" destOrd="0" presId="urn:microsoft.com/office/officeart/2018/2/layout/IconVerticalSolidList"/>
    <dgm:cxn modelId="{A4E7296A-8C2F-074B-8887-E1D947108AF3}" type="presParOf" srcId="{B81751A6-E99F-4169-8582-0C6D76230F63}" destId="{081356F3-0514-4E89-8A92-D26CFDEFED0E}" srcOrd="1" destOrd="0" presId="urn:microsoft.com/office/officeart/2018/2/layout/IconVerticalSolidList"/>
    <dgm:cxn modelId="{73DE66CE-0D98-FC4A-941F-55B24FF4CCE5}" type="presParOf" srcId="{B81751A6-E99F-4169-8582-0C6D76230F63}" destId="{E740A080-3756-4F8E-A8AF-709C11D7F5CC}" srcOrd="2" destOrd="0" presId="urn:microsoft.com/office/officeart/2018/2/layout/IconVerticalSolidList"/>
    <dgm:cxn modelId="{E31DB60E-FCBB-7144-86A8-865AE4F016C2}" type="presParOf" srcId="{E740A080-3756-4F8E-A8AF-709C11D7F5CC}" destId="{D70048AC-B524-4556-9E89-5C9E87616831}" srcOrd="0" destOrd="0" presId="urn:microsoft.com/office/officeart/2018/2/layout/IconVerticalSolidList"/>
    <dgm:cxn modelId="{30DB7E97-B430-694B-AB24-CDE1BB29D9A4}" type="presParOf" srcId="{E740A080-3756-4F8E-A8AF-709C11D7F5CC}" destId="{3648591A-13BF-4447-84F7-8D616B31C5A1}" srcOrd="1" destOrd="0" presId="urn:microsoft.com/office/officeart/2018/2/layout/IconVerticalSolidList"/>
    <dgm:cxn modelId="{EC72F0EE-A348-9D4B-BA1C-40473D3FFE71}" type="presParOf" srcId="{E740A080-3756-4F8E-A8AF-709C11D7F5CC}" destId="{E2A910F4-5F3F-44F0-A853-FFC2AA784EDF}" srcOrd="2" destOrd="0" presId="urn:microsoft.com/office/officeart/2018/2/layout/IconVerticalSolidList"/>
    <dgm:cxn modelId="{C699C207-D254-634B-96E7-CBD78DA8CD4F}" type="presParOf" srcId="{E740A080-3756-4F8E-A8AF-709C11D7F5CC}" destId="{68918749-B80C-4D7D-9B98-87E51A2B3AA3}" srcOrd="3" destOrd="0" presId="urn:microsoft.com/office/officeart/2018/2/layout/IconVerticalSolidList"/>
    <dgm:cxn modelId="{B4F3FAB8-290D-7D43-A8AC-FCAC750D4973}" type="presParOf" srcId="{B81751A6-E99F-4169-8582-0C6D76230F63}" destId="{C57A4E28-171B-4FE6-B1B8-C55116EFD4B2}" srcOrd="3" destOrd="0" presId="urn:microsoft.com/office/officeart/2018/2/layout/IconVerticalSolidList"/>
    <dgm:cxn modelId="{174CD125-B4FE-F04C-9420-CA423C7A3256}" type="presParOf" srcId="{B81751A6-E99F-4169-8582-0C6D76230F63}" destId="{A86DAACF-93FB-409F-9D65-6AE9FD277C62}" srcOrd="4" destOrd="0" presId="urn:microsoft.com/office/officeart/2018/2/layout/IconVerticalSolidList"/>
    <dgm:cxn modelId="{C69DA354-95AC-B240-ACB8-72FB440AD5E4}" type="presParOf" srcId="{A86DAACF-93FB-409F-9D65-6AE9FD277C62}" destId="{6DEBEE00-F13C-4EB1-B5DB-35DD7D97A6F5}" srcOrd="0" destOrd="0" presId="urn:microsoft.com/office/officeart/2018/2/layout/IconVerticalSolidList"/>
    <dgm:cxn modelId="{5479D6A9-04C0-464B-945E-F6479E689C9D}" type="presParOf" srcId="{A86DAACF-93FB-409F-9D65-6AE9FD277C62}" destId="{F9416BD8-D0D0-4B2B-AA6D-792F32454FF3}" srcOrd="1" destOrd="0" presId="urn:microsoft.com/office/officeart/2018/2/layout/IconVerticalSolidList"/>
    <dgm:cxn modelId="{C14CB324-F5D0-A14E-B62B-A4120313BBAA}" type="presParOf" srcId="{A86DAACF-93FB-409F-9D65-6AE9FD277C62}" destId="{7F2272B4-2418-431B-B16F-CF42D60B8E35}" srcOrd="2" destOrd="0" presId="urn:microsoft.com/office/officeart/2018/2/layout/IconVerticalSolidList"/>
    <dgm:cxn modelId="{E5A83EC4-339C-AF4F-A664-5D6A0116C0FF}" type="presParOf" srcId="{A86DAACF-93FB-409F-9D65-6AE9FD277C62}" destId="{84B05F6A-1816-4CF3-A8FF-40BDCA4C9A79}" srcOrd="3" destOrd="0" presId="urn:microsoft.com/office/officeart/2018/2/layout/IconVerticalSolidList"/>
    <dgm:cxn modelId="{221C8024-3D60-4E16-9253-9ADD4973E9C1}" type="presParOf" srcId="{B81751A6-E99F-4169-8582-0C6D76230F63}" destId="{8E6F9961-B843-41E8-A6DE-C51322DF00CE}" srcOrd="5" destOrd="0" presId="urn:microsoft.com/office/officeart/2018/2/layout/IconVerticalSolidList"/>
    <dgm:cxn modelId="{F7947961-C9F5-443A-B14A-7CC075C83F30}" type="presParOf" srcId="{B81751A6-E99F-4169-8582-0C6D76230F63}" destId="{1B44D37A-0037-4F41-866B-7DBCD76D9ABE}" srcOrd="6" destOrd="0" presId="urn:microsoft.com/office/officeart/2018/2/layout/IconVerticalSolidList"/>
    <dgm:cxn modelId="{DB71D0B0-B947-4813-865D-567236B7DEC2}" type="presParOf" srcId="{1B44D37A-0037-4F41-866B-7DBCD76D9ABE}" destId="{2248DC9B-7BBA-4ECB-9E03-431417E74A40}" srcOrd="0" destOrd="0" presId="urn:microsoft.com/office/officeart/2018/2/layout/IconVerticalSolidList"/>
    <dgm:cxn modelId="{BD85D307-A8D2-4912-8588-2864EB527076}" type="presParOf" srcId="{1B44D37A-0037-4F41-866B-7DBCD76D9ABE}" destId="{1EDC4288-DC1B-4E0E-A1ED-8068D66A0E82}" srcOrd="1" destOrd="0" presId="urn:microsoft.com/office/officeart/2018/2/layout/IconVerticalSolidList"/>
    <dgm:cxn modelId="{C2E2AC09-CC0D-429B-9214-C721E64F6C62}" type="presParOf" srcId="{1B44D37A-0037-4F41-866B-7DBCD76D9ABE}" destId="{D3A09AA7-B625-4276-AB5E-C6E86B0880EB}" srcOrd="2" destOrd="0" presId="urn:microsoft.com/office/officeart/2018/2/layout/IconVerticalSolidList"/>
    <dgm:cxn modelId="{2FB07B78-FAAA-4851-A1E5-27B940BEA698}" type="presParOf" srcId="{1B44D37A-0037-4F41-866B-7DBCD76D9ABE}" destId="{E14D30DD-3F66-4EA3-B233-E6383F09FFC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03A614-1572-E643-87D8-663A8BFBAF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6B366F44-3119-1C4D-9080-9820F62073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Capacitación</a:t>
          </a:r>
        </a:p>
      </dgm:t>
    </dgm:pt>
    <dgm:pt modelId="{13E1966C-4B2C-7E45-946E-555E16C23593}" type="parTrans" cxnId="{420DC43A-C72E-BB49-90DC-66C4D8447569}">
      <dgm:prSet/>
      <dgm:spPr/>
      <dgm:t>
        <a:bodyPr/>
        <a:lstStyle/>
        <a:p>
          <a:endParaRPr lang="es-ES"/>
        </a:p>
      </dgm:t>
    </dgm:pt>
    <dgm:pt modelId="{CFB74DF6-C640-214E-998B-03AA9AAE66D1}" type="sibTrans" cxnId="{420DC43A-C72E-BB49-90DC-66C4D8447569}">
      <dgm:prSet/>
      <dgm:spPr/>
      <dgm:t>
        <a:bodyPr/>
        <a:lstStyle/>
        <a:p>
          <a:endParaRPr lang="es-ES"/>
        </a:p>
      </dgm:t>
    </dgm:pt>
    <dgm:pt modelId="{5AB00EB3-EFF3-6949-8348-B41F562C452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Desarrollo</a:t>
          </a:r>
        </a:p>
      </dgm:t>
    </dgm:pt>
    <dgm:pt modelId="{64E47F0F-D20A-A840-B9C8-2EEAD9F8BB97}" type="parTrans" cxnId="{BEFED0D9-96CD-4E48-8DAE-6653AE2960F4}">
      <dgm:prSet/>
      <dgm:spPr/>
      <dgm:t>
        <a:bodyPr/>
        <a:lstStyle/>
        <a:p>
          <a:endParaRPr lang="es-ES"/>
        </a:p>
      </dgm:t>
    </dgm:pt>
    <dgm:pt modelId="{8BD1714B-4851-B746-9638-AEA266C87C94}" type="sibTrans" cxnId="{BEFED0D9-96CD-4E48-8DAE-6653AE2960F4}">
      <dgm:prSet/>
      <dgm:spPr/>
      <dgm:t>
        <a:bodyPr/>
        <a:lstStyle/>
        <a:p>
          <a:endParaRPr lang="es-ES"/>
        </a:p>
      </dgm:t>
    </dgm:pt>
    <dgm:pt modelId="{B81751A6-E99F-4169-8582-0C6D76230F63}" type="pres">
      <dgm:prSet presAssocID="{5B03A614-1572-E643-87D8-663A8BFBAFD1}" presName="root" presStyleCnt="0">
        <dgm:presLayoutVars>
          <dgm:dir/>
          <dgm:resizeHandles val="exact"/>
        </dgm:presLayoutVars>
      </dgm:prSet>
      <dgm:spPr/>
    </dgm:pt>
    <dgm:pt modelId="{C8BE22A9-96EF-4161-BE73-B7641DE8F75F}" type="pres">
      <dgm:prSet presAssocID="{6B366F44-3119-1C4D-9080-9820F620732C}" presName="compNode" presStyleCnt="0"/>
      <dgm:spPr/>
    </dgm:pt>
    <dgm:pt modelId="{8FAC1A82-D20A-41CE-A5A2-352119914F89}" type="pres">
      <dgm:prSet presAssocID="{6B366F44-3119-1C4D-9080-9820F620732C}" presName="bgRect" presStyleLbl="bgShp" presStyleIdx="0" presStyleCnt="2"/>
      <dgm:spPr/>
    </dgm:pt>
    <dgm:pt modelId="{FBD8FB26-89FE-482E-9268-DA24DB60D5B9}" type="pres">
      <dgm:prSet presAssocID="{6B366F44-3119-1C4D-9080-9820F620732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bros con relleno sólido"/>
        </a:ext>
      </dgm:extLst>
    </dgm:pt>
    <dgm:pt modelId="{1FDECDE9-6BE1-48EE-8D73-69252BA4800C}" type="pres">
      <dgm:prSet presAssocID="{6B366F44-3119-1C4D-9080-9820F620732C}" presName="spaceRect" presStyleCnt="0"/>
      <dgm:spPr/>
    </dgm:pt>
    <dgm:pt modelId="{2319EA0B-E72C-4FA9-8839-A0CC388C5B56}" type="pres">
      <dgm:prSet presAssocID="{6B366F44-3119-1C4D-9080-9820F620732C}" presName="parTx" presStyleLbl="revTx" presStyleIdx="0" presStyleCnt="2">
        <dgm:presLayoutVars>
          <dgm:chMax val="0"/>
          <dgm:chPref val="0"/>
        </dgm:presLayoutVars>
      </dgm:prSet>
      <dgm:spPr/>
    </dgm:pt>
    <dgm:pt modelId="{081356F3-0514-4E89-8A92-D26CFDEFED0E}" type="pres">
      <dgm:prSet presAssocID="{CFB74DF6-C640-214E-998B-03AA9AAE66D1}" presName="sibTrans" presStyleCnt="0"/>
      <dgm:spPr/>
    </dgm:pt>
    <dgm:pt modelId="{E740A080-3756-4F8E-A8AF-709C11D7F5CC}" type="pres">
      <dgm:prSet presAssocID="{5AB00EB3-EFF3-6949-8348-B41F562C452D}" presName="compNode" presStyleCnt="0"/>
      <dgm:spPr/>
    </dgm:pt>
    <dgm:pt modelId="{D70048AC-B524-4556-9E89-5C9E87616831}" type="pres">
      <dgm:prSet presAssocID="{5AB00EB3-EFF3-6949-8348-B41F562C452D}" presName="bgRect" presStyleLbl="bgShp" presStyleIdx="1" presStyleCnt="2"/>
      <dgm:spPr/>
    </dgm:pt>
    <dgm:pt modelId="{3648591A-13BF-4447-84F7-8D616B31C5A1}" type="pres">
      <dgm:prSet presAssocID="{5AB00EB3-EFF3-6949-8348-B41F562C452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scensor subiendo con relleno sólido"/>
        </a:ext>
      </dgm:extLst>
    </dgm:pt>
    <dgm:pt modelId="{E2A910F4-5F3F-44F0-A853-FFC2AA784EDF}" type="pres">
      <dgm:prSet presAssocID="{5AB00EB3-EFF3-6949-8348-B41F562C452D}" presName="spaceRect" presStyleCnt="0"/>
      <dgm:spPr/>
    </dgm:pt>
    <dgm:pt modelId="{68918749-B80C-4D7D-9B98-87E51A2B3AA3}" type="pres">
      <dgm:prSet presAssocID="{5AB00EB3-EFF3-6949-8348-B41F562C452D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3EE9E625-BA5A-094C-B720-8748F09BF80B}" type="presOf" srcId="{5B03A614-1572-E643-87D8-663A8BFBAFD1}" destId="{B81751A6-E99F-4169-8582-0C6D76230F63}" srcOrd="0" destOrd="0" presId="urn:microsoft.com/office/officeart/2018/2/layout/IconVerticalSolidList"/>
    <dgm:cxn modelId="{420DC43A-C72E-BB49-90DC-66C4D8447569}" srcId="{5B03A614-1572-E643-87D8-663A8BFBAFD1}" destId="{6B366F44-3119-1C4D-9080-9820F620732C}" srcOrd="0" destOrd="0" parTransId="{13E1966C-4B2C-7E45-946E-555E16C23593}" sibTransId="{CFB74DF6-C640-214E-998B-03AA9AAE66D1}"/>
    <dgm:cxn modelId="{80340D50-7A7C-F543-93C7-8843DAB107E6}" type="presOf" srcId="{5AB00EB3-EFF3-6949-8348-B41F562C452D}" destId="{68918749-B80C-4D7D-9B98-87E51A2B3AA3}" srcOrd="0" destOrd="0" presId="urn:microsoft.com/office/officeart/2018/2/layout/IconVerticalSolidList"/>
    <dgm:cxn modelId="{BEFED0D9-96CD-4E48-8DAE-6653AE2960F4}" srcId="{5B03A614-1572-E643-87D8-663A8BFBAFD1}" destId="{5AB00EB3-EFF3-6949-8348-B41F562C452D}" srcOrd="1" destOrd="0" parTransId="{64E47F0F-D20A-A840-B9C8-2EEAD9F8BB97}" sibTransId="{8BD1714B-4851-B746-9638-AEA266C87C94}"/>
    <dgm:cxn modelId="{35BA1BDE-E652-EA49-AA65-B915BE633E0C}" type="presOf" srcId="{6B366F44-3119-1C4D-9080-9820F620732C}" destId="{2319EA0B-E72C-4FA9-8839-A0CC388C5B56}" srcOrd="0" destOrd="0" presId="urn:microsoft.com/office/officeart/2018/2/layout/IconVerticalSolidList"/>
    <dgm:cxn modelId="{02C6AAD6-EC62-F043-B266-5D28ECEB1798}" type="presParOf" srcId="{B81751A6-E99F-4169-8582-0C6D76230F63}" destId="{C8BE22A9-96EF-4161-BE73-B7641DE8F75F}" srcOrd="0" destOrd="0" presId="urn:microsoft.com/office/officeart/2018/2/layout/IconVerticalSolidList"/>
    <dgm:cxn modelId="{AE828623-D28E-8A43-8F1C-C771BB3EF2F4}" type="presParOf" srcId="{C8BE22A9-96EF-4161-BE73-B7641DE8F75F}" destId="{8FAC1A82-D20A-41CE-A5A2-352119914F89}" srcOrd="0" destOrd="0" presId="urn:microsoft.com/office/officeart/2018/2/layout/IconVerticalSolidList"/>
    <dgm:cxn modelId="{7E1CEFA5-EA5A-6B49-9133-FB3CF18B97B0}" type="presParOf" srcId="{C8BE22A9-96EF-4161-BE73-B7641DE8F75F}" destId="{FBD8FB26-89FE-482E-9268-DA24DB60D5B9}" srcOrd="1" destOrd="0" presId="urn:microsoft.com/office/officeart/2018/2/layout/IconVerticalSolidList"/>
    <dgm:cxn modelId="{F7837824-E955-0C48-99CD-827E9EB3E131}" type="presParOf" srcId="{C8BE22A9-96EF-4161-BE73-B7641DE8F75F}" destId="{1FDECDE9-6BE1-48EE-8D73-69252BA4800C}" srcOrd="2" destOrd="0" presId="urn:microsoft.com/office/officeart/2018/2/layout/IconVerticalSolidList"/>
    <dgm:cxn modelId="{61609C13-7417-E34D-8722-201235E7E774}" type="presParOf" srcId="{C8BE22A9-96EF-4161-BE73-B7641DE8F75F}" destId="{2319EA0B-E72C-4FA9-8839-A0CC388C5B56}" srcOrd="3" destOrd="0" presId="urn:microsoft.com/office/officeart/2018/2/layout/IconVerticalSolidList"/>
    <dgm:cxn modelId="{A4E7296A-8C2F-074B-8887-E1D947108AF3}" type="presParOf" srcId="{B81751A6-E99F-4169-8582-0C6D76230F63}" destId="{081356F3-0514-4E89-8A92-D26CFDEFED0E}" srcOrd="1" destOrd="0" presId="urn:microsoft.com/office/officeart/2018/2/layout/IconVerticalSolidList"/>
    <dgm:cxn modelId="{73DE66CE-0D98-FC4A-941F-55B24FF4CCE5}" type="presParOf" srcId="{B81751A6-E99F-4169-8582-0C6D76230F63}" destId="{E740A080-3756-4F8E-A8AF-709C11D7F5CC}" srcOrd="2" destOrd="0" presId="urn:microsoft.com/office/officeart/2018/2/layout/IconVerticalSolidList"/>
    <dgm:cxn modelId="{E31DB60E-FCBB-7144-86A8-865AE4F016C2}" type="presParOf" srcId="{E740A080-3756-4F8E-A8AF-709C11D7F5CC}" destId="{D70048AC-B524-4556-9E89-5C9E87616831}" srcOrd="0" destOrd="0" presId="urn:microsoft.com/office/officeart/2018/2/layout/IconVerticalSolidList"/>
    <dgm:cxn modelId="{30DB7E97-B430-694B-AB24-CDE1BB29D9A4}" type="presParOf" srcId="{E740A080-3756-4F8E-A8AF-709C11D7F5CC}" destId="{3648591A-13BF-4447-84F7-8D616B31C5A1}" srcOrd="1" destOrd="0" presId="urn:microsoft.com/office/officeart/2018/2/layout/IconVerticalSolidList"/>
    <dgm:cxn modelId="{EC72F0EE-A348-9D4B-BA1C-40473D3FFE71}" type="presParOf" srcId="{E740A080-3756-4F8E-A8AF-709C11D7F5CC}" destId="{E2A910F4-5F3F-44F0-A853-FFC2AA784EDF}" srcOrd="2" destOrd="0" presId="urn:microsoft.com/office/officeart/2018/2/layout/IconVerticalSolidList"/>
    <dgm:cxn modelId="{C699C207-D254-634B-96E7-CBD78DA8CD4F}" type="presParOf" srcId="{E740A080-3756-4F8E-A8AF-709C11D7F5CC}" destId="{68918749-B80C-4D7D-9B98-87E51A2B3AA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DA4E13-E1A2-4FE9-A617-4BF387087EB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67EF10-7E9C-4A64-8AFA-32D3D0423789}">
      <dgm:prSet/>
      <dgm:spPr/>
      <dgm:t>
        <a:bodyPr/>
        <a:lstStyle/>
        <a:p>
          <a:r>
            <a:rPr lang="es-CL" dirty="0"/>
            <a:t>La </a:t>
          </a:r>
          <a:r>
            <a:rPr lang="es-CL" dirty="0">
              <a:solidFill>
                <a:schemeClr val="accent5"/>
              </a:solidFill>
            </a:rPr>
            <a:t>Gestión de Personas </a:t>
          </a:r>
          <a:r>
            <a:rPr lang="es-CL" b="1" dirty="0">
              <a:solidFill>
                <a:schemeClr val="accent5"/>
              </a:solidFill>
            </a:rPr>
            <a:t> </a:t>
          </a:r>
          <a:r>
            <a:rPr lang="es-CL" b="0" dirty="0"/>
            <a:t>al interior de una empresa existe para </a:t>
          </a:r>
          <a:r>
            <a:rPr lang="es-CL" b="0" dirty="0">
              <a:solidFill>
                <a:schemeClr val="accent5"/>
              </a:solidFill>
            </a:rPr>
            <a:t>contratar y seleccionar, para capacitar, pagar bonos, </a:t>
          </a:r>
          <a:r>
            <a:rPr lang="es-CL" b="0" dirty="0" err="1">
              <a:solidFill>
                <a:schemeClr val="accent5"/>
              </a:solidFill>
            </a:rPr>
            <a:t>etc</a:t>
          </a:r>
          <a:r>
            <a:rPr lang="es-CL" b="0" dirty="0"/>
            <a:t>, siendo la principal la de </a:t>
          </a:r>
          <a:r>
            <a:rPr lang="es-CL" b="0" dirty="0">
              <a:solidFill>
                <a:schemeClr val="accent5"/>
              </a:solidFill>
            </a:rPr>
            <a:t>aumentar la productividad del  recurso humano</a:t>
          </a:r>
          <a:r>
            <a:rPr lang="es-CL" b="0" dirty="0"/>
            <a:t>.</a:t>
          </a:r>
          <a:endParaRPr lang="en-US" b="0" dirty="0"/>
        </a:p>
      </dgm:t>
    </dgm:pt>
    <dgm:pt modelId="{D295F86C-27B1-4CD3-859B-A3712428A784}" type="parTrans" cxnId="{9B405E02-088F-4B1E-8B61-FA6D551BCA48}">
      <dgm:prSet/>
      <dgm:spPr/>
      <dgm:t>
        <a:bodyPr/>
        <a:lstStyle/>
        <a:p>
          <a:endParaRPr lang="en-US"/>
        </a:p>
      </dgm:t>
    </dgm:pt>
    <dgm:pt modelId="{514413A3-88FA-4BF3-B964-B4049D8A08BF}" type="sibTrans" cxnId="{9B405E02-088F-4B1E-8B61-FA6D551BCA48}">
      <dgm:prSet/>
      <dgm:spPr/>
      <dgm:t>
        <a:bodyPr/>
        <a:lstStyle/>
        <a:p>
          <a:endParaRPr lang="en-US"/>
        </a:p>
      </dgm:t>
    </dgm:pt>
    <dgm:pt modelId="{AACFA46A-8D8D-4891-8B62-B574C51FF569}">
      <dgm:prSet/>
      <dgm:spPr/>
      <dgm:t>
        <a:bodyPr/>
        <a:lstStyle/>
        <a:p>
          <a:r>
            <a:rPr lang="es-CL" dirty="0"/>
            <a:t>A través de la </a:t>
          </a:r>
          <a:r>
            <a:rPr lang="es-CL" b="0" dirty="0">
              <a:solidFill>
                <a:schemeClr val="accent5"/>
              </a:solidFill>
            </a:rPr>
            <a:t>función de recursos humanos </a:t>
          </a:r>
          <a:r>
            <a:rPr lang="es-CL" b="0" dirty="0"/>
            <a:t>o </a:t>
          </a:r>
          <a:r>
            <a:rPr lang="es-CL" b="0" dirty="0">
              <a:solidFill>
                <a:schemeClr val="accent5"/>
              </a:solidFill>
            </a:rPr>
            <a:t>gerencia de personas</a:t>
          </a:r>
          <a:r>
            <a:rPr lang="es-CL" dirty="0"/>
            <a:t>, se optimizan y coordinan las </a:t>
          </a:r>
          <a:r>
            <a:rPr lang="es-CL" dirty="0">
              <a:solidFill>
                <a:schemeClr val="accent5"/>
              </a:solidFill>
            </a:rPr>
            <a:t>competencias y habilidades</a:t>
          </a:r>
          <a:r>
            <a:rPr lang="es-CL" dirty="0"/>
            <a:t>, los </a:t>
          </a:r>
          <a:r>
            <a:rPr lang="es-CL" dirty="0">
              <a:solidFill>
                <a:schemeClr val="accent5"/>
              </a:solidFill>
            </a:rPr>
            <a:t>conocimientos y experiencia</a:t>
          </a:r>
          <a:r>
            <a:rPr lang="es-CL" dirty="0"/>
            <a:t> de todos los colaboradores de la empresa</a:t>
          </a:r>
          <a:endParaRPr lang="en-US" dirty="0"/>
        </a:p>
      </dgm:t>
    </dgm:pt>
    <dgm:pt modelId="{7490EAAD-AF77-45F5-A54C-AA17C13873B7}" type="parTrans" cxnId="{A0505C71-8B51-45CE-B037-C21BBC95C46F}">
      <dgm:prSet/>
      <dgm:spPr/>
      <dgm:t>
        <a:bodyPr/>
        <a:lstStyle/>
        <a:p>
          <a:endParaRPr lang="en-US"/>
        </a:p>
      </dgm:t>
    </dgm:pt>
    <dgm:pt modelId="{FACD776E-F757-467D-9211-D2CA93EEFDB1}" type="sibTrans" cxnId="{A0505C71-8B51-45CE-B037-C21BBC95C46F}">
      <dgm:prSet/>
      <dgm:spPr/>
      <dgm:t>
        <a:bodyPr/>
        <a:lstStyle/>
        <a:p>
          <a:endParaRPr lang="en-US"/>
        </a:p>
      </dgm:t>
    </dgm:pt>
    <dgm:pt modelId="{B8A5E1EB-535A-409B-8720-8E6AD6066141}">
      <dgm:prSet/>
      <dgm:spPr/>
      <dgm:t>
        <a:bodyPr/>
        <a:lstStyle/>
        <a:p>
          <a:r>
            <a:rPr lang="es-CL" dirty="0"/>
            <a:t>Con lo anterior se obtiene su </a:t>
          </a:r>
          <a:r>
            <a:rPr lang="es-CL" b="0" dirty="0">
              <a:solidFill>
                <a:schemeClr val="accent5"/>
              </a:solidFill>
            </a:rPr>
            <a:t>máxima eficiencia</a:t>
          </a:r>
          <a:r>
            <a:rPr lang="es-CL" dirty="0"/>
            <a:t>, siendo este, el principal desafío de la administración del personal.</a:t>
          </a:r>
          <a:endParaRPr lang="en-US" dirty="0"/>
        </a:p>
      </dgm:t>
    </dgm:pt>
    <dgm:pt modelId="{C0C55605-30E5-4CBB-9398-12605A54E591}" type="parTrans" cxnId="{C06EF61E-94B1-470D-8F19-BDB23491625E}">
      <dgm:prSet/>
      <dgm:spPr/>
      <dgm:t>
        <a:bodyPr/>
        <a:lstStyle/>
        <a:p>
          <a:endParaRPr lang="en-US"/>
        </a:p>
      </dgm:t>
    </dgm:pt>
    <dgm:pt modelId="{E0DA9963-2FDA-4DEF-B36A-2607424DDA5E}" type="sibTrans" cxnId="{C06EF61E-94B1-470D-8F19-BDB23491625E}">
      <dgm:prSet/>
      <dgm:spPr/>
      <dgm:t>
        <a:bodyPr/>
        <a:lstStyle/>
        <a:p>
          <a:endParaRPr lang="en-US"/>
        </a:p>
      </dgm:t>
    </dgm:pt>
    <dgm:pt modelId="{7AB18682-DAEE-EF45-9F65-79ECCA09AE74}" type="pres">
      <dgm:prSet presAssocID="{4DDA4E13-E1A2-4FE9-A617-4BF387087EB1}" presName="vert0" presStyleCnt="0">
        <dgm:presLayoutVars>
          <dgm:dir/>
          <dgm:animOne val="branch"/>
          <dgm:animLvl val="lvl"/>
        </dgm:presLayoutVars>
      </dgm:prSet>
      <dgm:spPr/>
    </dgm:pt>
    <dgm:pt modelId="{CFB08207-7F3B-AA4E-9901-8CE2D5E1E26A}" type="pres">
      <dgm:prSet presAssocID="{CD67EF10-7E9C-4A64-8AFA-32D3D0423789}" presName="thickLine" presStyleLbl="alignNode1" presStyleIdx="0" presStyleCnt="3"/>
      <dgm:spPr/>
    </dgm:pt>
    <dgm:pt modelId="{1B85BC07-5D2E-3E4C-82BA-44DB22A0DF5B}" type="pres">
      <dgm:prSet presAssocID="{CD67EF10-7E9C-4A64-8AFA-32D3D0423789}" presName="horz1" presStyleCnt="0"/>
      <dgm:spPr/>
    </dgm:pt>
    <dgm:pt modelId="{71E92A54-7005-0246-88E1-DECC78946A9E}" type="pres">
      <dgm:prSet presAssocID="{CD67EF10-7E9C-4A64-8AFA-32D3D0423789}" presName="tx1" presStyleLbl="revTx" presStyleIdx="0" presStyleCnt="3"/>
      <dgm:spPr/>
    </dgm:pt>
    <dgm:pt modelId="{6403CCAA-2823-3D4A-B728-7222B8CE28BE}" type="pres">
      <dgm:prSet presAssocID="{CD67EF10-7E9C-4A64-8AFA-32D3D0423789}" presName="vert1" presStyleCnt="0"/>
      <dgm:spPr/>
    </dgm:pt>
    <dgm:pt modelId="{4F86FC38-30D8-7A4D-A425-3C126272F37F}" type="pres">
      <dgm:prSet presAssocID="{AACFA46A-8D8D-4891-8B62-B574C51FF569}" presName="thickLine" presStyleLbl="alignNode1" presStyleIdx="1" presStyleCnt="3"/>
      <dgm:spPr/>
    </dgm:pt>
    <dgm:pt modelId="{2EA67C44-89F9-FC4B-8609-FB4803BB3647}" type="pres">
      <dgm:prSet presAssocID="{AACFA46A-8D8D-4891-8B62-B574C51FF569}" presName="horz1" presStyleCnt="0"/>
      <dgm:spPr/>
    </dgm:pt>
    <dgm:pt modelId="{05770FCF-8C8F-4544-A353-679B9CCD2EBF}" type="pres">
      <dgm:prSet presAssocID="{AACFA46A-8D8D-4891-8B62-B574C51FF569}" presName="tx1" presStyleLbl="revTx" presStyleIdx="1" presStyleCnt="3"/>
      <dgm:spPr/>
    </dgm:pt>
    <dgm:pt modelId="{B2397B47-D51C-824E-B994-89B405927A40}" type="pres">
      <dgm:prSet presAssocID="{AACFA46A-8D8D-4891-8B62-B574C51FF569}" presName="vert1" presStyleCnt="0"/>
      <dgm:spPr/>
    </dgm:pt>
    <dgm:pt modelId="{F577BA2E-AD1F-E04C-8EF5-2B6E234E8343}" type="pres">
      <dgm:prSet presAssocID="{B8A5E1EB-535A-409B-8720-8E6AD6066141}" presName="thickLine" presStyleLbl="alignNode1" presStyleIdx="2" presStyleCnt="3"/>
      <dgm:spPr/>
    </dgm:pt>
    <dgm:pt modelId="{0D7B9CFA-DDC9-2D40-88BF-660FBC6E7E3E}" type="pres">
      <dgm:prSet presAssocID="{B8A5E1EB-535A-409B-8720-8E6AD6066141}" presName="horz1" presStyleCnt="0"/>
      <dgm:spPr/>
    </dgm:pt>
    <dgm:pt modelId="{D563CCAC-972D-A747-A26D-D1AF62F0C212}" type="pres">
      <dgm:prSet presAssocID="{B8A5E1EB-535A-409B-8720-8E6AD6066141}" presName="tx1" presStyleLbl="revTx" presStyleIdx="2" presStyleCnt="3"/>
      <dgm:spPr/>
    </dgm:pt>
    <dgm:pt modelId="{5F658DCE-9924-C846-ADCC-FA8287CAD869}" type="pres">
      <dgm:prSet presAssocID="{B8A5E1EB-535A-409B-8720-8E6AD6066141}" presName="vert1" presStyleCnt="0"/>
      <dgm:spPr/>
    </dgm:pt>
  </dgm:ptLst>
  <dgm:cxnLst>
    <dgm:cxn modelId="{9E710202-62B4-A841-97C3-B0D592F26CEB}" type="presOf" srcId="{4DDA4E13-E1A2-4FE9-A617-4BF387087EB1}" destId="{7AB18682-DAEE-EF45-9F65-79ECCA09AE74}" srcOrd="0" destOrd="0" presId="urn:microsoft.com/office/officeart/2008/layout/LinedList"/>
    <dgm:cxn modelId="{9B405E02-088F-4B1E-8B61-FA6D551BCA48}" srcId="{4DDA4E13-E1A2-4FE9-A617-4BF387087EB1}" destId="{CD67EF10-7E9C-4A64-8AFA-32D3D0423789}" srcOrd="0" destOrd="0" parTransId="{D295F86C-27B1-4CD3-859B-A3712428A784}" sibTransId="{514413A3-88FA-4BF3-B964-B4049D8A08BF}"/>
    <dgm:cxn modelId="{C06EF61E-94B1-470D-8F19-BDB23491625E}" srcId="{4DDA4E13-E1A2-4FE9-A617-4BF387087EB1}" destId="{B8A5E1EB-535A-409B-8720-8E6AD6066141}" srcOrd="2" destOrd="0" parTransId="{C0C55605-30E5-4CBB-9398-12605A54E591}" sibTransId="{E0DA9963-2FDA-4DEF-B36A-2607424DDA5E}"/>
    <dgm:cxn modelId="{A0505C71-8B51-45CE-B037-C21BBC95C46F}" srcId="{4DDA4E13-E1A2-4FE9-A617-4BF387087EB1}" destId="{AACFA46A-8D8D-4891-8B62-B574C51FF569}" srcOrd="1" destOrd="0" parTransId="{7490EAAD-AF77-45F5-A54C-AA17C13873B7}" sibTransId="{FACD776E-F757-467D-9211-D2CA93EEFDB1}"/>
    <dgm:cxn modelId="{975DCD8C-F7CD-9846-9457-69C9BBDB1ECC}" type="presOf" srcId="{B8A5E1EB-535A-409B-8720-8E6AD6066141}" destId="{D563CCAC-972D-A747-A26D-D1AF62F0C212}" srcOrd="0" destOrd="0" presId="urn:microsoft.com/office/officeart/2008/layout/LinedList"/>
    <dgm:cxn modelId="{BE97589D-7946-4E40-8181-1FE92C02CC14}" type="presOf" srcId="{AACFA46A-8D8D-4891-8B62-B574C51FF569}" destId="{05770FCF-8C8F-4544-A353-679B9CCD2EBF}" srcOrd="0" destOrd="0" presId="urn:microsoft.com/office/officeart/2008/layout/LinedList"/>
    <dgm:cxn modelId="{D0396ECF-9A92-4445-B489-E4BA583959BB}" type="presOf" srcId="{CD67EF10-7E9C-4A64-8AFA-32D3D0423789}" destId="{71E92A54-7005-0246-88E1-DECC78946A9E}" srcOrd="0" destOrd="0" presId="urn:microsoft.com/office/officeart/2008/layout/LinedList"/>
    <dgm:cxn modelId="{000E183B-54B1-FA44-BEB9-45D554D2E94E}" type="presParOf" srcId="{7AB18682-DAEE-EF45-9F65-79ECCA09AE74}" destId="{CFB08207-7F3B-AA4E-9901-8CE2D5E1E26A}" srcOrd="0" destOrd="0" presId="urn:microsoft.com/office/officeart/2008/layout/LinedList"/>
    <dgm:cxn modelId="{78A2D60F-49FF-B249-B714-C7704B2312C9}" type="presParOf" srcId="{7AB18682-DAEE-EF45-9F65-79ECCA09AE74}" destId="{1B85BC07-5D2E-3E4C-82BA-44DB22A0DF5B}" srcOrd="1" destOrd="0" presId="urn:microsoft.com/office/officeart/2008/layout/LinedList"/>
    <dgm:cxn modelId="{6297C9B9-8684-904F-8432-72527C2BA19D}" type="presParOf" srcId="{1B85BC07-5D2E-3E4C-82BA-44DB22A0DF5B}" destId="{71E92A54-7005-0246-88E1-DECC78946A9E}" srcOrd="0" destOrd="0" presId="urn:microsoft.com/office/officeart/2008/layout/LinedList"/>
    <dgm:cxn modelId="{0484B5F5-4B43-5D45-9BEC-F70CAB1530CC}" type="presParOf" srcId="{1B85BC07-5D2E-3E4C-82BA-44DB22A0DF5B}" destId="{6403CCAA-2823-3D4A-B728-7222B8CE28BE}" srcOrd="1" destOrd="0" presId="urn:microsoft.com/office/officeart/2008/layout/LinedList"/>
    <dgm:cxn modelId="{4E07AB74-E06D-704F-B859-E49889CC0C10}" type="presParOf" srcId="{7AB18682-DAEE-EF45-9F65-79ECCA09AE74}" destId="{4F86FC38-30D8-7A4D-A425-3C126272F37F}" srcOrd="2" destOrd="0" presId="urn:microsoft.com/office/officeart/2008/layout/LinedList"/>
    <dgm:cxn modelId="{4504F661-C86F-FA49-8E7D-91B2C87A6F51}" type="presParOf" srcId="{7AB18682-DAEE-EF45-9F65-79ECCA09AE74}" destId="{2EA67C44-89F9-FC4B-8609-FB4803BB3647}" srcOrd="3" destOrd="0" presId="urn:microsoft.com/office/officeart/2008/layout/LinedList"/>
    <dgm:cxn modelId="{3C0427FE-5CBB-EF4F-AF41-861E2D36B841}" type="presParOf" srcId="{2EA67C44-89F9-FC4B-8609-FB4803BB3647}" destId="{05770FCF-8C8F-4544-A353-679B9CCD2EBF}" srcOrd="0" destOrd="0" presId="urn:microsoft.com/office/officeart/2008/layout/LinedList"/>
    <dgm:cxn modelId="{685BF6CC-3D49-3445-B0E5-92ED4A4AEC53}" type="presParOf" srcId="{2EA67C44-89F9-FC4B-8609-FB4803BB3647}" destId="{B2397B47-D51C-824E-B994-89B405927A40}" srcOrd="1" destOrd="0" presId="urn:microsoft.com/office/officeart/2008/layout/LinedList"/>
    <dgm:cxn modelId="{4C2D3DED-BF21-CE4A-8E20-53F75C312612}" type="presParOf" srcId="{7AB18682-DAEE-EF45-9F65-79ECCA09AE74}" destId="{F577BA2E-AD1F-E04C-8EF5-2B6E234E8343}" srcOrd="4" destOrd="0" presId="urn:microsoft.com/office/officeart/2008/layout/LinedList"/>
    <dgm:cxn modelId="{6201CA0D-DC2F-BA4E-AC07-307DFC4CAA57}" type="presParOf" srcId="{7AB18682-DAEE-EF45-9F65-79ECCA09AE74}" destId="{0D7B9CFA-DDC9-2D40-88BF-660FBC6E7E3E}" srcOrd="5" destOrd="0" presId="urn:microsoft.com/office/officeart/2008/layout/LinedList"/>
    <dgm:cxn modelId="{F8D89DF5-917B-1841-A792-64FBFDA5B345}" type="presParOf" srcId="{0D7B9CFA-DDC9-2D40-88BF-660FBC6E7E3E}" destId="{D563CCAC-972D-A747-A26D-D1AF62F0C212}" srcOrd="0" destOrd="0" presId="urn:microsoft.com/office/officeart/2008/layout/LinedList"/>
    <dgm:cxn modelId="{76597F43-D6DF-4346-8428-C33B13F69C1A}" type="presParOf" srcId="{0D7B9CFA-DDC9-2D40-88BF-660FBC6E7E3E}" destId="{5F658DCE-9924-C846-ADCC-FA8287CAD86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3A614-1572-E643-87D8-663A8BFBAF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6B366F44-3119-1C4D-9080-9820F62073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Investigación y Planeación</a:t>
          </a:r>
        </a:p>
      </dgm:t>
    </dgm:pt>
    <dgm:pt modelId="{13E1966C-4B2C-7E45-946E-555E16C23593}" type="parTrans" cxnId="{420DC43A-C72E-BB49-90DC-66C4D8447569}">
      <dgm:prSet/>
      <dgm:spPr/>
      <dgm:t>
        <a:bodyPr/>
        <a:lstStyle/>
        <a:p>
          <a:endParaRPr lang="es-ES"/>
        </a:p>
      </dgm:t>
    </dgm:pt>
    <dgm:pt modelId="{CFB74DF6-C640-214E-998B-03AA9AAE66D1}" type="sibTrans" cxnId="{420DC43A-C72E-BB49-90DC-66C4D8447569}">
      <dgm:prSet/>
      <dgm:spPr/>
      <dgm:t>
        <a:bodyPr/>
        <a:lstStyle/>
        <a:p>
          <a:endParaRPr lang="es-ES"/>
        </a:p>
      </dgm:t>
    </dgm:pt>
    <dgm:pt modelId="{5AB00EB3-EFF3-6949-8348-B41F562C452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Reclutamiento</a:t>
          </a:r>
        </a:p>
      </dgm:t>
    </dgm:pt>
    <dgm:pt modelId="{64E47F0F-D20A-A840-B9C8-2EEAD9F8BB97}" type="parTrans" cxnId="{BEFED0D9-96CD-4E48-8DAE-6653AE2960F4}">
      <dgm:prSet/>
      <dgm:spPr/>
      <dgm:t>
        <a:bodyPr/>
        <a:lstStyle/>
        <a:p>
          <a:endParaRPr lang="es-ES"/>
        </a:p>
      </dgm:t>
    </dgm:pt>
    <dgm:pt modelId="{8BD1714B-4851-B746-9638-AEA266C87C94}" type="sibTrans" cxnId="{BEFED0D9-96CD-4E48-8DAE-6653AE2960F4}">
      <dgm:prSet/>
      <dgm:spPr/>
      <dgm:t>
        <a:bodyPr/>
        <a:lstStyle/>
        <a:p>
          <a:endParaRPr lang="es-ES"/>
        </a:p>
      </dgm:t>
    </dgm:pt>
    <dgm:pt modelId="{1C9A17DE-D3E1-764E-9F3B-3E2CFD9A601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Selección</a:t>
          </a:r>
        </a:p>
      </dgm:t>
    </dgm:pt>
    <dgm:pt modelId="{896C7916-04CF-2249-9CE2-2AEEF61D3229}" type="parTrans" cxnId="{4C75C955-905D-A446-B4DE-EDD4E8A9E72D}">
      <dgm:prSet/>
      <dgm:spPr/>
      <dgm:t>
        <a:bodyPr/>
        <a:lstStyle/>
        <a:p>
          <a:endParaRPr lang="es-ES"/>
        </a:p>
      </dgm:t>
    </dgm:pt>
    <dgm:pt modelId="{D2209E3B-9E14-0E4C-B5B6-91155EB60486}" type="sibTrans" cxnId="{4C75C955-905D-A446-B4DE-EDD4E8A9E72D}">
      <dgm:prSet/>
      <dgm:spPr/>
      <dgm:t>
        <a:bodyPr/>
        <a:lstStyle/>
        <a:p>
          <a:endParaRPr lang="es-ES"/>
        </a:p>
      </dgm:t>
    </dgm:pt>
    <dgm:pt modelId="{B81751A6-E99F-4169-8582-0C6D76230F63}" type="pres">
      <dgm:prSet presAssocID="{5B03A614-1572-E643-87D8-663A8BFBAFD1}" presName="root" presStyleCnt="0">
        <dgm:presLayoutVars>
          <dgm:dir/>
          <dgm:resizeHandles val="exact"/>
        </dgm:presLayoutVars>
      </dgm:prSet>
      <dgm:spPr/>
    </dgm:pt>
    <dgm:pt modelId="{C8BE22A9-96EF-4161-BE73-B7641DE8F75F}" type="pres">
      <dgm:prSet presAssocID="{6B366F44-3119-1C4D-9080-9820F620732C}" presName="compNode" presStyleCnt="0"/>
      <dgm:spPr/>
    </dgm:pt>
    <dgm:pt modelId="{8FAC1A82-D20A-41CE-A5A2-352119914F89}" type="pres">
      <dgm:prSet presAssocID="{6B366F44-3119-1C4D-9080-9820F620732C}" presName="bgRect" presStyleLbl="bgShp" presStyleIdx="0" presStyleCnt="3"/>
      <dgm:spPr/>
    </dgm:pt>
    <dgm:pt modelId="{FBD8FB26-89FE-482E-9268-DA24DB60D5B9}" type="pres">
      <dgm:prSet presAssocID="{6B366F44-3119-1C4D-9080-9820F62073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FDECDE9-6BE1-48EE-8D73-69252BA4800C}" type="pres">
      <dgm:prSet presAssocID="{6B366F44-3119-1C4D-9080-9820F620732C}" presName="spaceRect" presStyleCnt="0"/>
      <dgm:spPr/>
    </dgm:pt>
    <dgm:pt modelId="{2319EA0B-E72C-4FA9-8839-A0CC388C5B56}" type="pres">
      <dgm:prSet presAssocID="{6B366F44-3119-1C4D-9080-9820F620732C}" presName="parTx" presStyleLbl="revTx" presStyleIdx="0" presStyleCnt="3">
        <dgm:presLayoutVars>
          <dgm:chMax val="0"/>
          <dgm:chPref val="0"/>
        </dgm:presLayoutVars>
      </dgm:prSet>
      <dgm:spPr/>
    </dgm:pt>
    <dgm:pt modelId="{081356F3-0514-4E89-8A92-D26CFDEFED0E}" type="pres">
      <dgm:prSet presAssocID="{CFB74DF6-C640-214E-998B-03AA9AAE66D1}" presName="sibTrans" presStyleCnt="0"/>
      <dgm:spPr/>
    </dgm:pt>
    <dgm:pt modelId="{E740A080-3756-4F8E-A8AF-709C11D7F5CC}" type="pres">
      <dgm:prSet presAssocID="{5AB00EB3-EFF3-6949-8348-B41F562C452D}" presName="compNode" presStyleCnt="0"/>
      <dgm:spPr/>
    </dgm:pt>
    <dgm:pt modelId="{D70048AC-B524-4556-9E89-5C9E87616831}" type="pres">
      <dgm:prSet presAssocID="{5AB00EB3-EFF3-6949-8348-B41F562C452D}" presName="bgRect" presStyleLbl="bgShp" presStyleIdx="1" presStyleCnt="3"/>
      <dgm:spPr/>
    </dgm:pt>
    <dgm:pt modelId="{3648591A-13BF-4447-84F7-8D616B31C5A1}" type="pres">
      <dgm:prSet presAssocID="{5AB00EB3-EFF3-6949-8348-B41F562C45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E2A910F4-5F3F-44F0-A853-FFC2AA784EDF}" type="pres">
      <dgm:prSet presAssocID="{5AB00EB3-EFF3-6949-8348-B41F562C452D}" presName="spaceRect" presStyleCnt="0"/>
      <dgm:spPr/>
    </dgm:pt>
    <dgm:pt modelId="{68918749-B80C-4D7D-9B98-87E51A2B3AA3}" type="pres">
      <dgm:prSet presAssocID="{5AB00EB3-EFF3-6949-8348-B41F562C452D}" presName="parTx" presStyleLbl="revTx" presStyleIdx="1" presStyleCnt="3">
        <dgm:presLayoutVars>
          <dgm:chMax val="0"/>
          <dgm:chPref val="0"/>
        </dgm:presLayoutVars>
      </dgm:prSet>
      <dgm:spPr/>
    </dgm:pt>
    <dgm:pt modelId="{C57A4E28-171B-4FE6-B1B8-C55116EFD4B2}" type="pres">
      <dgm:prSet presAssocID="{8BD1714B-4851-B746-9638-AEA266C87C94}" presName="sibTrans" presStyleCnt="0"/>
      <dgm:spPr/>
    </dgm:pt>
    <dgm:pt modelId="{A86DAACF-93FB-409F-9D65-6AE9FD277C62}" type="pres">
      <dgm:prSet presAssocID="{1C9A17DE-D3E1-764E-9F3B-3E2CFD9A601E}" presName="compNode" presStyleCnt="0"/>
      <dgm:spPr/>
    </dgm:pt>
    <dgm:pt modelId="{6DEBEE00-F13C-4EB1-B5DB-35DD7D97A6F5}" type="pres">
      <dgm:prSet presAssocID="{1C9A17DE-D3E1-764E-9F3B-3E2CFD9A601E}" presName="bgRect" presStyleLbl="bgShp" presStyleIdx="2" presStyleCnt="3"/>
      <dgm:spPr/>
    </dgm:pt>
    <dgm:pt modelId="{F9416BD8-D0D0-4B2B-AA6D-792F32454FF3}" type="pres">
      <dgm:prSet presAssocID="{1C9A17DE-D3E1-764E-9F3B-3E2CFD9A60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F2272B4-2418-431B-B16F-CF42D60B8E35}" type="pres">
      <dgm:prSet presAssocID="{1C9A17DE-D3E1-764E-9F3B-3E2CFD9A601E}" presName="spaceRect" presStyleCnt="0"/>
      <dgm:spPr/>
    </dgm:pt>
    <dgm:pt modelId="{84B05F6A-1816-4CF3-A8FF-40BDCA4C9A79}" type="pres">
      <dgm:prSet presAssocID="{1C9A17DE-D3E1-764E-9F3B-3E2CFD9A60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E9E625-BA5A-094C-B720-8748F09BF80B}" type="presOf" srcId="{5B03A614-1572-E643-87D8-663A8BFBAFD1}" destId="{B81751A6-E99F-4169-8582-0C6D76230F63}" srcOrd="0" destOrd="0" presId="urn:microsoft.com/office/officeart/2018/2/layout/IconVerticalSolidList"/>
    <dgm:cxn modelId="{420DC43A-C72E-BB49-90DC-66C4D8447569}" srcId="{5B03A614-1572-E643-87D8-663A8BFBAFD1}" destId="{6B366F44-3119-1C4D-9080-9820F620732C}" srcOrd="0" destOrd="0" parTransId="{13E1966C-4B2C-7E45-946E-555E16C23593}" sibTransId="{CFB74DF6-C640-214E-998B-03AA9AAE66D1}"/>
    <dgm:cxn modelId="{80340D50-7A7C-F543-93C7-8843DAB107E6}" type="presOf" srcId="{5AB00EB3-EFF3-6949-8348-B41F562C452D}" destId="{68918749-B80C-4D7D-9B98-87E51A2B3AA3}" srcOrd="0" destOrd="0" presId="urn:microsoft.com/office/officeart/2018/2/layout/IconVerticalSolidList"/>
    <dgm:cxn modelId="{4C75C955-905D-A446-B4DE-EDD4E8A9E72D}" srcId="{5B03A614-1572-E643-87D8-663A8BFBAFD1}" destId="{1C9A17DE-D3E1-764E-9F3B-3E2CFD9A601E}" srcOrd="2" destOrd="0" parTransId="{896C7916-04CF-2249-9CE2-2AEEF61D3229}" sibTransId="{D2209E3B-9E14-0E4C-B5B6-91155EB60486}"/>
    <dgm:cxn modelId="{246FC66B-866E-6C4E-AD5A-F220B7A11968}" type="presOf" srcId="{1C9A17DE-D3E1-764E-9F3B-3E2CFD9A601E}" destId="{84B05F6A-1816-4CF3-A8FF-40BDCA4C9A79}" srcOrd="0" destOrd="0" presId="urn:microsoft.com/office/officeart/2018/2/layout/IconVerticalSolidList"/>
    <dgm:cxn modelId="{BEFED0D9-96CD-4E48-8DAE-6653AE2960F4}" srcId="{5B03A614-1572-E643-87D8-663A8BFBAFD1}" destId="{5AB00EB3-EFF3-6949-8348-B41F562C452D}" srcOrd="1" destOrd="0" parTransId="{64E47F0F-D20A-A840-B9C8-2EEAD9F8BB97}" sibTransId="{8BD1714B-4851-B746-9638-AEA266C87C94}"/>
    <dgm:cxn modelId="{35BA1BDE-E652-EA49-AA65-B915BE633E0C}" type="presOf" srcId="{6B366F44-3119-1C4D-9080-9820F620732C}" destId="{2319EA0B-E72C-4FA9-8839-A0CC388C5B56}" srcOrd="0" destOrd="0" presId="urn:microsoft.com/office/officeart/2018/2/layout/IconVerticalSolidList"/>
    <dgm:cxn modelId="{02C6AAD6-EC62-F043-B266-5D28ECEB1798}" type="presParOf" srcId="{B81751A6-E99F-4169-8582-0C6D76230F63}" destId="{C8BE22A9-96EF-4161-BE73-B7641DE8F75F}" srcOrd="0" destOrd="0" presId="urn:microsoft.com/office/officeart/2018/2/layout/IconVerticalSolidList"/>
    <dgm:cxn modelId="{AE828623-D28E-8A43-8F1C-C771BB3EF2F4}" type="presParOf" srcId="{C8BE22A9-96EF-4161-BE73-B7641DE8F75F}" destId="{8FAC1A82-D20A-41CE-A5A2-352119914F89}" srcOrd="0" destOrd="0" presId="urn:microsoft.com/office/officeart/2018/2/layout/IconVerticalSolidList"/>
    <dgm:cxn modelId="{7E1CEFA5-EA5A-6B49-9133-FB3CF18B97B0}" type="presParOf" srcId="{C8BE22A9-96EF-4161-BE73-B7641DE8F75F}" destId="{FBD8FB26-89FE-482E-9268-DA24DB60D5B9}" srcOrd="1" destOrd="0" presId="urn:microsoft.com/office/officeart/2018/2/layout/IconVerticalSolidList"/>
    <dgm:cxn modelId="{F7837824-E955-0C48-99CD-827E9EB3E131}" type="presParOf" srcId="{C8BE22A9-96EF-4161-BE73-B7641DE8F75F}" destId="{1FDECDE9-6BE1-48EE-8D73-69252BA4800C}" srcOrd="2" destOrd="0" presId="urn:microsoft.com/office/officeart/2018/2/layout/IconVerticalSolidList"/>
    <dgm:cxn modelId="{61609C13-7417-E34D-8722-201235E7E774}" type="presParOf" srcId="{C8BE22A9-96EF-4161-BE73-B7641DE8F75F}" destId="{2319EA0B-E72C-4FA9-8839-A0CC388C5B56}" srcOrd="3" destOrd="0" presId="urn:microsoft.com/office/officeart/2018/2/layout/IconVerticalSolidList"/>
    <dgm:cxn modelId="{A4E7296A-8C2F-074B-8887-E1D947108AF3}" type="presParOf" srcId="{B81751A6-E99F-4169-8582-0C6D76230F63}" destId="{081356F3-0514-4E89-8A92-D26CFDEFED0E}" srcOrd="1" destOrd="0" presId="urn:microsoft.com/office/officeart/2018/2/layout/IconVerticalSolidList"/>
    <dgm:cxn modelId="{73DE66CE-0D98-FC4A-941F-55B24FF4CCE5}" type="presParOf" srcId="{B81751A6-E99F-4169-8582-0C6D76230F63}" destId="{E740A080-3756-4F8E-A8AF-709C11D7F5CC}" srcOrd="2" destOrd="0" presId="urn:microsoft.com/office/officeart/2018/2/layout/IconVerticalSolidList"/>
    <dgm:cxn modelId="{E31DB60E-FCBB-7144-86A8-865AE4F016C2}" type="presParOf" srcId="{E740A080-3756-4F8E-A8AF-709C11D7F5CC}" destId="{D70048AC-B524-4556-9E89-5C9E87616831}" srcOrd="0" destOrd="0" presId="urn:microsoft.com/office/officeart/2018/2/layout/IconVerticalSolidList"/>
    <dgm:cxn modelId="{30DB7E97-B430-694B-AB24-CDE1BB29D9A4}" type="presParOf" srcId="{E740A080-3756-4F8E-A8AF-709C11D7F5CC}" destId="{3648591A-13BF-4447-84F7-8D616B31C5A1}" srcOrd="1" destOrd="0" presId="urn:microsoft.com/office/officeart/2018/2/layout/IconVerticalSolidList"/>
    <dgm:cxn modelId="{EC72F0EE-A348-9D4B-BA1C-40473D3FFE71}" type="presParOf" srcId="{E740A080-3756-4F8E-A8AF-709C11D7F5CC}" destId="{E2A910F4-5F3F-44F0-A853-FFC2AA784EDF}" srcOrd="2" destOrd="0" presId="urn:microsoft.com/office/officeart/2018/2/layout/IconVerticalSolidList"/>
    <dgm:cxn modelId="{C699C207-D254-634B-96E7-CBD78DA8CD4F}" type="presParOf" srcId="{E740A080-3756-4F8E-A8AF-709C11D7F5CC}" destId="{68918749-B80C-4D7D-9B98-87E51A2B3AA3}" srcOrd="3" destOrd="0" presId="urn:microsoft.com/office/officeart/2018/2/layout/IconVerticalSolidList"/>
    <dgm:cxn modelId="{B4F3FAB8-290D-7D43-A8AC-FCAC750D4973}" type="presParOf" srcId="{B81751A6-E99F-4169-8582-0C6D76230F63}" destId="{C57A4E28-171B-4FE6-B1B8-C55116EFD4B2}" srcOrd="3" destOrd="0" presId="urn:microsoft.com/office/officeart/2018/2/layout/IconVerticalSolidList"/>
    <dgm:cxn modelId="{174CD125-B4FE-F04C-9420-CA423C7A3256}" type="presParOf" srcId="{B81751A6-E99F-4169-8582-0C6D76230F63}" destId="{A86DAACF-93FB-409F-9D65-6AE9FD277C62}" srcOrd="4" destOrd="0" presId="urn:microsoft.com/office/officeart/2018/2/layout/IconVerticalSolidList"/>
    <dgm:cxn modelId="{C69DA354-95AC-B240-ACB8-72FB440AD5E4}" type="presParOf" srcId="{A86DAACF-93FB-409F-9D65-6AE9FD277C62}" destId="{6DEBEE00-F13C-4EB1-B5DB-35DD7D97A6F5}" srcOrd="0" destOrd="0" presId="urn:microsoft.com/office/officeart/2018/2/layout/IconVerticalSolidList"/>
    <dgm:cxn modelId="{5479D6A9-04C0-464B-945E-F6479E689C9D}" type="presParOf" srcId="{A86DAACF-93FB-409F-9D65-6AE9FD277C62}" destId="{F9416BD8-D0D0-4B2B-AA6D-792F32454FF3}" srcOrd="1" destOrd="0" presId="urn:microsoft.com/office/officeart/2018/2/layout/IconVerticalSolidList"/>
    <dgm:cxn modelId="{C14CB324-F5D0-A14E-B62B-A4120313BBAA}" type="presParOf" srcId="{A86DAACF-93FB-409F-9D65-6AE9FD277C62}" destId="{7F2272B4-2418-431B-B16F-CF42D60B8E35}" srcOrd="2" destOrd="0" presId="urn:microsoft.com/office/officeart/2018/2/layout/IconVerticalSolidList"/>
    <dgm:cxn modelId="{E5A83EC4-339C-AF4F-A664-5D6A0116C0FF}" type="presParOf" srcId="{A86DAACF-93FB-409F-9D65-6AE9FD277C62}" destId="{84B05F6A-1816-4CF3-A8FF-40BDCA4C9A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A77645-93E8-6E46-98BA-8F89C7B775CA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C040A96-BA69-7A41-9775-40474EAB1DCD}">
      <dgm:prSet phldrT="[Texto]"/>
      <dgm:spPr/>
      <dgm:t>
        <a:bodyPr/>
        <a:lstStyle/>
        <a:p>
          <a:r>
            <a:rPr lang="es-ES" dirty="0"/>
            <a:t>Candidatos</a:t>
          </a:r>
        </a:p>
      </dgm:t>
    </dgm:pt>
    <dgm:pt modelId="{1294C6F8-F498-314F-962F-39F3AF706838}" type="parTrans" cxnId="{3AC9D2ED-23D4-304F-8A00-D1924D76DDD1}">
      <dgm:prSet/>
      <dgm:spPr/>
      <dgm:t>
        <a:bodyPr/>
        <a:lstStyle/>
        <a:p>
          <a:endParaRPr lang="es-ES"/>
        </a:p>
      </dgm:t>
    </dgm:pt>
    <dgm:pt modelId="{7E896DC0-D9E2-6B41-A92C-87DB9A5B5876}" type="sibTrans" cxnId="{3AC9D2ED-23D4-304F-8A00-D1924D76DDD1}">
      <dgm:prSet/>
      <dgm:spPr/>
      <dgm:t>
        <a:bodyPr/>
        <a:lstStyle/>
        <a:p>
          <a:endParaRPr lang="es-ES"/>
        </a:p>
      </dgm:t>
    </dgm:pt>
    <dgm:pt modelId="{25FE6D83-0AFE-0647-93BC-E871321880E2}">
      <dgm:prSet phldrT="[Texto]"/>
      <dgm:spPr/>
      <dgm:t>
        <a:bodyPr/>
        <a:lstStyle/>
        <a:p>
          <a:r>
            <a:rPr lang="es-ES" dirty="0"/>
            <a:t>Empleados</a:t>
          </a:r>
        </a:p>
      </dgm:t>
    </dgm:pt>
    <dgm:pt modelId="{A143F370-CDE8-D349-83E7-FD10F56DC596}" type="parTrans" cxnId="{A2A1922D-DAC9-8A40-86A8-FAA4C8279849}">
      <dgm:prSet/>
      <dgm:spPr/>
      <dgm:t>
        <a:bodyPr/>
        <a:lstStyle/>
        <a:p>
          <a:endParaRPr lang="es-ES"/>
        </a:p>
      </dgm:t>
    </dgm:pt>
    <dgm:pt modelId="{266C75F7-8462-2947-87F7-23031A19053E}" type="sibTrans" cxnId="{A2A1922D-DAC9-8A40-86A8-FAA4C8279849}">
      <dgm:prSet/>
      <dgm:spPr/>
      <dgm:t>
        <a:bodyPr/>
        <a:lstStyle/>
        <a:p>
          <a:endParaRPr lang="es-ES"/>
        </a:p>
      </dgm:t>
    </dgm:pt>
    <dgm:pt modelId="{8A3E1EE3-FC00-854A-929F-6068043F51C9}">
      <dgm:prSet phldrT="[Texto]"/>
      <dgm:spPr/>
      <dgm:t>
        <a:bodyPr/>
        <a:lstStyle/>
        <a:p>
          <a:r>
            <a:rPr lang="es-ES" dirty="0"/>
            <a:t>En la propia Empresa</a:t>
          </a:r>
        </a:p>
      </dgm:t>
    </dgm:pt>
    <dgm:pt modelId="{7BF15168-96BC-8544-8072-38D3919A207A}" type="parTrans" cxnId="{A7BA04C5-EC67-2047-BAB5-B97C2C8FE94C}">
      <dgm:prSet/>
      <dgm:spPr/>
      <dgm:t>
        <a:bodyPr/>
        <a:lstStyle/>
        <a:p>
          <a:endParaRPr lang="es-ES"/>
        </a:p>
      </dgm:t>
    </dgm:pt>
    <dgm:pt modelId="{8DD04A8F-2A85-0745-8DC5-F3AE3AA6A0D8}" type="sibTrans" cxnId="{A7BA04C5-EC67-2047-BAB5-B97C2C8FE94C}">
      <dgm:prSet/>
      <dgm:spPr/>
      <dgm:t>
        <a:bodyPr/>
        <a:lstStyle/>
        <a:p>
          <a:endParaRPr lang="es-ES"/>
        </a:p>
      </dgm:t>
    </dgm:pt>
    <dgm:pt modelId="{EA05B489-90F9-B54A-8B15-D34F481E2C49}">
      <dgm:prSet phldrT="[Texto]"/>
      <dgm:spPr/>
      <dgm:t>
        <a:bodyPr/>
        <a:lstStyle/>
        <a:p>
          <a:r>
            <a:rPr lang="es-ES" dirty="0"/>
            <a:t>Disponibles</a:t>
          </a:r>
        </a:p>
      </dgm:t>
    </dgm:pt>
    <dgm:pt modelId="{45666C0A-08DD-064E-AC9B-29D19F9180D8}" type="parTrans" cxnId="{5E6549D5-7718-664F-BD5D-5E0CD0C22FE7}">
      <dgm:prSet/>
      <dgm:spPr/>
      <dgm:t>
        <a:bodyPr/>
        <a:lstStyle/>
        <a:p>
          <a:endParaRPr lang="es-ES"/>
        </a:p>
      </dgm:t>
    </dgm:pt>
    <dgm:pt modelId="{6709E227-3488-2E44-8104-65D38F7AB2E5}" type="sibTrans" cxnId="{5E6549D5-7718-664F-BD5D-5E0CD0C22FE7}">
      <dgm:prSet/>
      <dgm:spPr/>
      <dgm:t>
        <a:bodyPr/>
        <a:lstStyle/>
        <a:p>
          <a:endParaRPr lang="es-ES"/>
        </a:p>
      </dgm:t>
    </dgm:pt>
    <dgm:pt modelId="{48E55995-5BFB-A94F-8DA1-9F9924DC6091}">
      <dgm:prSet phldrT="[Texto]"/>
      <dgm:spPr/>
      <dgm:t>
        <a:bodyPr/>
        <a:lstStyle/>
        <a:p>
          <a:r>
            <a:rPr lang="es-ES" dirty="0"/>
            <a:t>En otras empresas</a:t>
          </a:r>
        </a:p>
      </dgm:t>
    </dgm:pt>
    <dgm:pt modelId="{601D9EC4-FAB8-AE4B-B0FD-ED3D960F5A01}" type="parTrans" cxnId="{FC89932A-E941-A846-AADD-2D065BD780FD}">
      <dgm:prSet/>
      <dgm:spPr/>
      <dgm:t>
        <a:bodyPr/>
        <a:lstStyle/>
        <a:p>
          <a:endParaRPr lang="es-ES"/>
        </a:p>
      </dgm:t>
    </dgm:pt>
    <dgm:pt modelId="{25180401-EEF9-CB46-9FF5-639E483650C5}" type="sibTrans" cxnId="{FC89932A-E941-A846-AADD-2D065BD780FD}">
      <dgm:prSet/>
      <dgm:spPr/>
      <dgm:t>
        <a:bodyPr/>
        <a:lstStyle/>
        <a:p>
          <a:endParaRPr lang="es-ES"/>
        </a:p>
      </dgm:t>
    </dgm:pt>
    <dgm:pt modelId="{18B21D6C-FA3B-3C43-81D4-F6EDD863BA35}" type="pres">
      <dgm:prSet presAssocID="{D3A77645-93E8-6E46-98BA-8F89C7B775C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2CDE966-F8A3-EA48-BD63-032020CC39CE}" type="pres">
      <dgm:prSet presAssocID="{AC040A96-BA69-7A41-9775-40474EAB1DCD}" presName="root1" presStyleCnt="0"/>
      <dgm:spPr/>
    </dgm:pt>
    <dgm:pt modelId="{A1BB8941-5D7A-D841-8588-C2B1E8E454AF}" type="pres">
      <dgm:prSet presAssocID="{AC040A96-BA69-7A41-9775-40474EAB1DCD}" presName="LevelOneTextNode" presStyleLbl="node0" presStyleIdx="0" presStyleCnt="1">
        <dgm:presLayoutVars>
          <dgm:chPref val="3"/>
        </dgm:presLayoutVars>
      </dgm:prSet>
      <dgm:spPr/>
    </dgm:pt>
    <dgm:pt modelId="{8EF1763E-AE91-E74D-AE37-23283A6029B8}" type="pres">
      <dgm:prSet presAssocID="{AC040A96-BA69-7A41-9775-40474EAB1DCD}" presName="level2hierChild" presStyleCnt="0"/>
      <dgm:spPr/>
    </dgm:pt>
    <dgm:pt modelId="{D6DC69E0-50B3-2643-A310-B42C958EF277}" type="pres">
      <dgm:prSet presAssocID="{A143F370-CDE8-D349-83E7-FD10F56DC596}" presName="conn2-1" presStyleLbl="parChTrans1D2" presStyleIdx="0" presStyleCnt="2"/>
      <dgm:spPr/>
    </dgm:pt>
    <dgm:pt modelId="{29B9CFF3-4278-724B-990A-CB0C9DD1B964}" type="pres">
      <dgm:prSet presAssocID="{A143F370-CDE8-D349-83E7-FD10F56DC596}" presName="connTx" presStyleLbl="parChTrans1D2" presStyleIdx="0" presStyleCnt="2"/>
      <dgm:spPr/>
    </dgm:pt>
    <dgm:pt modelId="{9E05BB24-324D-B948-805D-C9025915CBFE}" type="pres">
      <dgm:prSet presAssocID="{25FE6D83-0AFE-0647-93BC-E871321880E2}" presName="root2" presStyleCnt="0"/>
      <dgm:spPr/>
    </dgm:pt>
    <dgm:pt modelId="{A850A87F-68E6-8B42-B415-89EB5F02F07A}" type="pres">
      <dgm:prSet presAssocID="{25FE6D83-0AFE-0647-93BC-E871321880E2}" presName="LevelTwoTextNode" presStyleLbl="node2" presStyleIdx="0" presStyleCnt="2">
        <dgm:presLayoutVars>
          <dgm:chPref val="3"/>
        </dgm:presLayoutVars>
      </dgm:prSet>
      <dgm:spPr/>
    </dgm:pt>
    <dgm:pt modelId="{7B7AFCA3-E2D4-1743-89C5-6F7F36BF09E8}" type="pres">
      <dgm:prSet presAssocID="{25FE6D83-0AFE-0647-93BC-E871321880E2}" presName="level3hierChild" presStyleCnt="0"/>
      <dgm:spPr/>
    </dgm:pt>
    <dgm:pt modelId="{9A4C4AB9-4EB1-8344-972D-1AB149C42FC0}" type="pres">
      <dgm:prSet presAssocID="{7BF15168-96BC-8544-8072-38D3919A207A}" presName="conn2-1" presStyleLbl="parChTrans1D3" presStyleIdx="0" presStyleCnt="2"/>
      <dgm:spPr/>
    </dgm:pt>
    <dgm:pt modelId="{A87F27AF-2BE1-C541-BE41-CDF7E98A7378}" type="pres">
      <dgm:prSet presAssocID="{7BF15168-96BC-8544-8072-38D3919A207A}" presName="connTx" presStyleLbl="parChTrans1D3" presStyleIdx="0" presStyleCnt="2"/>
      <dgm:spPr/>
    </dgm:pt>
    <dgm:pt modelId="{341A2A2B-20F3-A944-BBD6-04B86C1541BE}" type="pres">
      <dgm:prSet presAssocID="{8A3E1EE3-FC00-854A-929F-6068043F51C9}" presName="root2" presStyleCnt="0"/>
      <dgm:spPr/>
    </dgm:pt>
    <dgm:pt modelId="{788BF100-739E-4E4F-8F0E-BC418853F7A4}" type="pres">
      <dgm:prSet presAssocID="{8A3E1EE3-FC00-854A-929F-6068043F51C9}" presName="LevelTwoTextNode" presStyleLbl="node3" presStyleIdx="0" presStyleCnt="2">
        <dgm:presLayoutVars>
          <dgm:chPref val="3"/>
        </dgm:presLayoutVars>
      </dgm:prSet>
      <dgm:spPr/>
    </dgm:pt>
    <dgm:pt modelId="{5FC2C80A-6D4D-CD46-A417-9C9B4DA9C562}" type="pres">
      <dgm:prSet presAssocID="{8A3E1EE3-FC00-854A-929F-6068043F51C9}" presName="level3hierChild" presStyleCnt="0"/>
      <dgm:spPr/>
    </dgm:pt>
    <dgm:pt modelId="{78DF0932-CE24-314C-90CA-EF483A0088C3}" type="pres">
      <dgm:prSet presAssocID="{601D9EC4-FAB8-AE4B-B0FD-ED3D960F5A01}" presName="conn2-1" presStyleLbl="parChTrans1D3" presStyleIdx="1" presStyleCnt="2"/>
      <dgm:spPr/>
    </dgm:pt>
    <dgm:pt modelId="{6E06F111-AB93-BE49-AD9A-C75BDB71514F}" type="pres">
      <dgm:prSet presAssocID="{601D9EC4-FAB8-AE4B-B0FD-ED3D960F5A01}" presName="connTx" presStyleLbl="parChTrans1D3" presStyleIdx="1" presStyleCnt="2"/>
      <dgm:spPr/>
    </dgm:pt>
    <dgm:pt modelId="{DB89137A-C6D1-584C-8B9F-D5BBE666C09A}" type="pres">
      <dgm:prSet presAssocID="{48E55995-5BFB-A94F-8DA1-9F9924DC6091}" presName="root2" presStyleCnt="0"/>
      <dgm:spPr/>
    </dgm:pt>
    <dgm:pt modelId="{5892B6F2-ECAB-8746-81C4-9149E62FBAB3}" type="pres">
      <dgm:prSet presAssocID="{48E55995-5BFB-A94F-8DA1-9F9924DC6091}" presName="LevelTwoTextNode" presStyleLbl="node3" presStyleIdx="1" presStyleCnt="2">
        <dgm:presLayoutVars>
          <dgm:chPref val="3"/>
        </dgm:presLayoutVars>
      </dgm:prSet>
      <dgm:spPr/>
    </dgm:pt>
    <dgm:pt modelId="{5B59187A-0424-A14C-9A60-18A49399B7E4}" type="pres">
      <dgm:prSet presAssocID="{48E55995-5BFB-A94F-8DA1-9F9924DC6091}" presName="level3hierChild" presStyleCnt="0"/>
      <dgm:spPr/>
    </dgm:pt>
    <dgm:pt modelId="{58125E4A-3097-D243-9B56-2AAE7C3A0B98}" type="pres">
      <dgm:prSet presAssocID="{45666C0A-08DD-064E-AC9B-29D19F9180D8}" presName="conn2-1" presStyleLbl="parChTrans1D2" presStyleIdx="1" presStyleCnt="2"/>
      <dgm:spPr/>
    </dgm:pt>
    <dgm:pt modelId="{81E3BA5C-2B87-A248-9CD9-EC54B9FF5814}" type="pres">
      <dgm:prSet presAssocID="{45666C0A-08DD-064E-AC9B-29D19F9180D8}" presName="connTx" presStyleLbl="parChTrans1D2" presStyleIdx="1" presStyleCnt="2"/>
      <dgm:spPr/>
    </dgm:pt>
    <dgm:pt modelId="{52F57B54-1B00-7942-8DD6-632DD7078623}" type="pres">
      <dgm:prSet presAssocID="{EA05B489-90F9-B54A-8B15-D34F481E2C49}" presName="root2" presStyleCnt="0"/>
      <dgm:spPr/>
    </dgm:pt>
    <dgm:pt modelId="{952FFFC2-D5D9-8048-AA3A-3407FF96A70E}" type="pres">
      <dgm:prSet presAssocID="{EA05B489-90F9-B54A-8B15-D34F481E2C49}" presName="LevelTwoTextNode" presStyleLbl="node2" presStyleIdx="1" presStyleCnt="2" custScaleY="100000" custLinFactY="12346" custLinFactNeighborX="3858" custLinFactNeighborY="100000">
        <dgm:presLayoutVars>
          <dgm:chPref val="3"/>
        </dgm:presLayoutVars>
      </dgm:prSet>
      <dgm:spPr/>
    </dgm:pt>
    <dgm:pt modelId="{C968E0CC-3A44-2145-8ED5-C9F64C80311D}" type="pres">
      <dgm:prSet presAssocID="{EA05B489-90F9-B54A-8B15-D34F481E2C49}" presName="level3hierChild" presStyleCnt="0"/>
      <dgm:spPr/>
    </dgm:pt>
  </dgm:ptLst>
  <dgm:cxnLst>
    <dgm:cxn modelId="{F46F1C06-2DA0-944F-B6A3-9A125A67EF62}" type="presOf" srcId="{AC040A96-BA69-7A41-9775-40474EAB1DCD}" destId="{A1BB8941-5D7A-D841-8588-C2B1E8E454AF}" srcOrd="0" destOrd="0" presId="urn:microsoft.com/office/officeart/2005/8/layout/hierarchy2"/>
    <dgm:cxn modelId="{9030000C-6524-C445-9175-19395A8210AE}" type="presOf" srcId="{8A3E1EE3-FC00-854A-929F-6068043F51C9}" destId="{788BF100-739E-4E4F-8F0E-BC418853F7A4}" srcOrd="0" destOrd="0" presId="urn:microsoft.com/office/officeart/2005/8/layout/hierarchy2"/>
    <dgm:cxn modelId="{79F56A0C-A985-934E-9479-BEEEF815E48B}" type="presOf" srcId="{D3A77645-93E8-6E46-98BA-8F89C7B775CA}" destId="{18B21D6C-FA3B-3C43-81D4-F6EDD863BA35}" srcOrd="0" destOrd="0" presId="urn:microsoft.com/office/officeart/2005/8/layout/hierarchy2"/>
    <dgm:cxn modelId="{6601E31B-ECCF-D541-9957-78B3364F5D62}" type="presOf" srcId="{601D9EC4-FAB8-AE4B-B0FD-ED3D960F5A01}" destId="{6E06F111-AB93-BE49-AD9A-C75BDB71514F}" srcOrd="1" destOrd="0" presId="urn:microsoft.com/office/officeart/2005/8/layout/hierarchy2"/>
    <dgm:cxn modelId="{1CBDF824-0CD8-974B-BF12-9085CE1D5D3B}" type="presOf" srcId="{48E55995-5BFB-A94F-8DA1-9F9924DC6091}" destId="{5892B6F2-ECAB-8746-81C4-9149E62FBAB3}" srcOrd="0" destOrd="0" presId="urn:microsoft.com/office/officeart/2005/8/layout/hierarchy2"/>
    <dgm:cxn modelId="{495F6728-16DA-CF41-A572-F971B043511D}" type="presOf" srcId="{7BF15168-96BC-8544-8072-38D3919A207A}" destId="{A87F27AF-2BE1-C541-BE41-CDF7E98A7378}" srcOrd="1" destOrd="0" presId="urn:microsoft.com/office/officeart/2005/8/layout/hierarchy2"/>
    <dgm:cxn modelId="{FC89932A-E941-A846-AADD-2D065BD780FD}" srcId="{25FE6D83-0AFE-0647-93BC-E871321880E2}" destId="{48E55995-5BFB-A94F-8DA1-9F9924DC6091}" srcOrd="1" destOrd="0" parTransId="{601D9EC4-FAB8-AE4B-B0FD-ED3D960F5A01}" sibTransId="{25180401-EEF9-CB46-9FF5-639E483650C5}"/>
    <dgm:cxn modelId="{A2A1922D-DAC9-8A40-86A8-FAA4C8279849}" srcId="{AC040A96-BA69-7A41-9775-40474EAB1DCD}" destId="{25FE6D83-0AFE-0647-93BC-E871321880E2}" srcOrd="0" destOrd="0" parTransId="{A143F370-CDE8-D349-83E7-FD10F56DC596}" sibTransId="{266C75F7-8462-2947-87F7-23031A19053E}"/>
    <dgm:cxn modelId="{A26BE83C-72FF-8943-9700-D3398ADF4FCB}" type="presOf" srcId="{EA05B489-90F9-B54A-8B15-D34F481E2C49}" destId="{952FFFC2-D5D9-8048-AA3A-3407FF96A70E}" srcOrd="0" destOrd="0" presId="urn:microsoft.com/office/officeart/2005/8/layout/hierarchy2"/>
    <dgm:cxn modelId="{DD551174-F0BF-2E40-9637-6C29402EE910}" type="presOf" srcId="{A143F370-CDE8-D349-83E7-FD10F56DC596}" destId="{D6DC69E0-50B3-2643-A310-B42C958EF277}" srcOrd="0" destOrd="0" presId="urn:microsoft.com/office/officeart/2005/8/layout/hierarchy2"/>
    <dgm:cxn modelId="{F1FFA086-F701-D344-BB00-9605BBEC0057}" type="presOf" srcId="{25FE6D83-0AFE-0647-93BC-E871321880E2}" destId="{A850A87F-68E6-8B42-B415-89EB5F02F07A}" srcOrd="0" destOrd="0" presId="urn:microsoft.com/office/officeart/2005/8/layout/hierarchy2"/>
    <dgm:cxn modelId="{F1BC138B-8E46-744E-A3C8-1D1B1ADF272D}" type="presOf" srcId="{7BF15168-96BC-8544-8072-38D3919A207A}" destId="{9A4C4AB9-4EB1-8344-972D-1AB149C42FC0}" srcOrd="0" destOrd="0" presId="urn:microsoft.com/office/officeart/2005/8/layout/hierarchy2"/>
    <dgm:cxn modelId="{1D6205B2-155D-EC4A-BE6F-DDC2C4677061}" type="presOf" srcId="{A143F370-CDE8-D349-83E7-FD10F56DC596}" destId="{29B9CFF3-4278-724B-990A-CB0C9DD1B964}" srcOrd="1" destOrd="0" presId="urn:microsoft.com/office/officeart/2005/8/layout/hierarchy2"/>
    <dgm:cxn modelId="{1665BBC0-978A-2C4D-A6BB-341239B4437B}" type="presOf" srcId="{45666C0A-08DD-064E-AC9B-29D19F9180D8}" destId="{81E3BA5C-2B87-A248-9CD9-EC54B9FF5814}" srcOrd="1" destOrd="0" presId="urn:microsoft.com/office/officeart/2005/8/layout/hierarchy2"/>
    <dgm:cxn modelId="{A7BA04C5-EC67-2047-BAB5-B97C2C8FE94C}" srcId="{25FE6D83-0AFE-0647-93BC-E871321880E2}" destId="{8A3E1EE3-FC00-854A-929F-6068043F51C9}" srcOrd="0" destOrd="0" parTransId="{7BF15168-96BC-8544-8072-38D3919A207A}" sibTransId="{8DD04A8F-2A85-0745-8DC5-F3AE3AA6A0D8}"/>
    <dgm:cxn modelId="{5E6549D5-7718-664F-BD5D-5E0CD0C22FE7}" srcId="{AC040A96-BA69-7A41-9775-40474EAB1DCD}" destId="{EA05B489-90F9-B54A-8B15-D34F481E2C49}" srcOrd="1" destOrd="0" parTransId="{45666C0A-08DD-064E-AC9B-29D19F9180D8}" sibTransId="{6709E227-3488-2E44-8104-65D38F7AB2E5}"/>
    <dgm:cxn modelId="{3AC9D2ED-23D4-304F-8A00-D1924D76DDD1}" srcId="{D3A77645-93E8-6E46-98BA-8F89C7B775CA}" destId="{AC040A96-BA69-7A41-9775-40474EAB1DCD}" srcOrd="0" destOrd="0" parTransId="{1294C6F8-F498-314F-962F-39F3AF706838}" sibTransId="{7E896DC0-D9E2-6B41-A92C-87DB9A5B5876}"/>
    <dgm:cxn modelId="{0110C3F2-40AF-3C45-9C9E-E35A59F0C9F2}" type="presOf" srcId="{601D9EC4-FAB8-AE4B-B0FD-ED3D960F5A01}" destId="{78DF0932-CE24-314C-90CA-EF483A0088C3}" srcOrd="0" destOrd="0" presId="urn:microsoft.com/office/officeart/2005/8/layout/hierarchy2"/>
    <dgm:cxn modelId="{AC7F47F3-CE80-C04D-AC0B-D76D13EF8502}" type="presOf" srcId="{45666C0A-08DD-064E-AC9B-29D19F9180D8}" destId="{58125E4A-3097-D243-9B56-2AAE7C3A0B98}" srcOrd="0" destOrd="0" presId="urn:microsoft.com/office/officeart/2005/8/layout/hierarchy2"/>
    <dgm:cxn modelId="{26DFDC0E-26D6-0A45-BE50-686B9D2FED01}" type="presParOf" srcId="{18B21D6C-FA3B-3C43-81D4-F6EDD863BA35}" destId="{E2CDE966-F8A3-EA48-BD63-032020CC39CE}" srcOrd="0" destOrd="0" presId="urn:microsoft.com/office/officeart/2005/8/layout/hierarchy2"/>
    <dgm:cxn modelId="{B57B10F2-6946-9949-9BBA-5BC8394949B1}" type="presParOf" srcId="{E2CDE966-F8A3-EA48-BD63-032020CC39CE}" destId="{A1BB8941-5D7A-D841-8588-C2B1E8E454AF}" srcOrd="0" destOrd="0" presId="urn:microsoft.com/office/officeart/2005/8/layout/hierarchy2"/>
    <dgm:cxn modelId="{5F5589AA-43CB-9F4C-8352-E5C1BAF64312}" type="presParOf" srcId="{E2CDE966-F8A3-EA48-BD63-032020CC39CE}" destId="{8EF1763E-AE91-E74D-AE37-23283A6029B8}" srcOrd="1" destOrd="0" presId="urn:microsoft.com/office/officeart/2005/8/layout/hierarchy2"/>
    <dgm:cxn modelId="{F19EDF72-838F-0A4B-906F-3388DF49C160}" type="presParOf" srcId="{8EF1763E-AE91-E74D-AE37-23283A6029B8}" destId="{D6DC69E0-50B3-2643-A310-B42C958EF277}" srcOrd="0" destOrd="0" presId="urn:microsoft.com/office/officeart/2005/8/layout/hierarchy2"/>
    <dgm:cxn modelId="{66A6CAD6-FAAB-AC4A-82C0-C312B0D80B66}" type="presParOf" srcId="{D6DC69E0-50B3-2643-A310-B42C958EF277}" destId="{29B9CFF3-4278-724B-990A-CB0C9DD1B964}" srcOrd="0" destOrd="0" presId="urn:microsoft.com/office/officeart/2005/8/layout/hierarchy2"/>
    <dgm:cxn modelId="{4855E84E-C342-6B4C-9867-0140ABB814F1}" type="presParOf" srcId="{8EF1763E-AE91-E74D-AE37-23283A6029B8}" destId="{9E05BB24-324D-B948-805D-C9025915CBFE}" srcOrd="1" destOrd="0" presId="urn:microsoft.com/office/officeart/2005/8/layout/hierarchy2"/>
    <dgm:cxn modelId="{8E8AB0DC-9697-3745-B934-FC1E1B9507A7}" type="presParOf" srcId="{9E05BB24-324D-B948-805D-C9025915CBFE}" destId="{A850A87F-68E6-8B42-B415-89EB5F02F07A}" srcOrd="0" destOrd="0" presId="urn:microsoft.com/office/officeart/2005/8/layout/hierarchy2"/>
    <dgm:cxn modelId="{49A3F838-6608-CF4D-8083-BDFC83C114A1}" type="presParOf" srcId="{9E05BB24-324D-B948-805D-C9025915CBFE}" destId="{7B7AFCA3-E2D4-1743-89C5-6F7F36BF09E8}" srcOrd="1" destOrd="0" presId="urn:microsoft.com/office/officeart/2005/8/layout/hierarchy2"/>
    <dgm:cxn modelId="{66F551C0-2FDC-1D41-8042-D821E705FCA5}" type="presParOf" srcId="{7B7AFCA3-E2D4-1743-89C5-6F7F36BF09E8}" destId="{9A4C4AB9-4EB1-8344-972D-1AB149C42FC0}" srcOrd="0" destOrd="0" presId="urn:microsoft.com/office/officeart/2005/8/layout/hierarchy2"/>
    <dgm:cxn modelId="{C6365588-AA1C-314E-A4EF-1C268008FECF}" type="presParOf" srcId="{9A4C4AB9-4EB1-8344-972D-1AB149C42FC0}" destId="{A87F27AF-2BE1-C541-BE41-CDF7E98A7378}" srcOrd="0" destOrd="0" presId="urn:microsoft.com/office/officeart/2005/8/layout/hierarchy2"/>
    <dgm:cxn modelId="{A9D467A1-33DA-794C-AC82-FC957F6DC405}" type="presParOf" srcId="{7B7AFCA3-E2D4-1743-89C5-6F7F36BF09E8}" destId="{341A2A2B-20F3-A944-BBD6-04B86C1541BE}" srcOrd="1" destOrd="0" presId="urn:microsoft.com/office/officeart/2005/8/layout/hierarchy2"/>
    <dgm:cxn modelId="{2DC0D43A-B366-2C4C-8841-25E2A2C88DEA}" type="presParOf" srcId="{341A2A2B-20F3-A944-BBD6-04B86C1541BE}" destId="{788BF100-739E-4E4F-8F0E-BC418853F7A4}" srcOrd="0" destOrd="0" presId="urn:microsoft.com/office/officeart/2005/8/layout/hierarchy2"/>
    <dgm:cxn modelId="{78FD6C3D-58EF-AE45-99F0-BE72426504B8}" type="presParOf" srcId="{341A2A2B-20F3-A944-BBD6-04B86C1541BE}" destId="{5FC2C80A-6D4D-CD46-A417-9C9B4DA9C562}" srcOrd="1" destOrd="0" presId="urn:microsoft.com/office/officeart/2005/8/layout/hierarchy2"/>
    <dgm:cxn modelId="{592942F8-2713-EA41-9219-03DF4A31EA11}" type="presParOf" srcId="{7B7AFCA3-E2D4-1743-89C5-6F7F36BF09E8}" destId="{78DF0932-CE24-314C-90CA-EF483A0088C3}" srcOrd="2" destOrd="0" presId="urn:microsoft.com/office/officeart/2005/8/layout/hierarchy2"/>
    <dgm:cxn modelId="{8EE596C5-4783-8045-85A6-899924363865}" type="presParOf" srcId="{78DF0932-CE24-314C-90CA-EF483A0088C3}" destId="{6E06F111-AB93-BE49-AD9A-C75BDB71514F}" srcOrd="0" destOrd="0" presId="urn:microsoft.com/office/officeart/2005/8/layout/hierarchy2"/>
    <dgm:cxn modelId="{D4E946C0-083D-E640-BBD4-19FE6B229381}" type="presParOf" srcId="{7B7AFCA3-E2D4-1743-89C5-6F7F36BF09E8}" destId="{DB89137A-C6D1-584C-8B9F-D5BBE666C09A}" srcOrd="3" destOrd="0" presId="urn:microsoft.com/office/officeart/2005/8/layout/hierarchy2"/>
    <dgm:cxn modelId="{50A74756-D2BA-AE44-84B9-D65C06B86FA1}" type="presParOf" srcId="{DB89137A-C6D1-584C-8B9F-D5BBE666C09A}" destId="{5892B6F2-ECAB-8746-81C4-9149E62FBAB3}" srcOrd="0" destOrd="0" presId="urn:microsoft.com/office/officeart/2005/8/layout/hierarchy2"/>
    <dgm:cxn modelId="{3D0293B4-0276-4E4E-AC0E-2C4AB72CD289}" type="presParOf" srcId="{DB89137A-C6D1-584C-8B9F-D5BBE666C09A}" destId="{5B59187A-0424-A14C-9A60-18A49399B7E4}" srcOrd="1" destOrd="0" presId="urn:microsoft.com/office/officeart/2005/8/layout/hierarchy2"/>
    <dgm:cxn modelId="{59A78422-406E-844D-941E-E3B488805918}" type="presParOf" srcId="{8EF1763E-AE91-E74D-AE37-23283A6029B8}" destId="{58125E4A-3097-D243-9B56-2AAE7C3A0B98}" srcOrd="2" destOrd="0" presId="urn:microsoft.com/office/officeart/2005/8/layout/hierarchy2"/>
    <dgm:cxn modelId="{D97BAB1E-78EE-BE46-8599-772D1DAC4910}" type="presParOf" srcId="{58125E4A-3097-D243-9B56-2AAE7C3A0B98}" destId="{81E3BA5C-2B87-A248-9CD9-EC54B9FF5814}" srcOrd="0" destOrd="0" presId="urn:microsoft.com/office/officeart/2005/8/layout/hierarchy2"/>
    <dgm:cxn modelId="{723B041C-E117-CF4B-85B0-5B197785A736}" type="presParOf" srcId="{8EF1763E-AE91-E74D-AE37-23283A6029B8}" destId="{52F57B54-1B00-7942-8DD6-632DD7078623}" srcOrd="3" destOrd="0" presId="urn:microsoft.com/office/officeart/2005/8/layout/hierarchy2"/>
    <dgm:cxn modelId="{53FA4174-BBB2-664F-9960-712DE763F689}" type="presParOf" srcId="{52F57B54-1B00-7942-8DD6-632DD7078623}" destId="{952FFFC2-D5D9-8048-AA3A-3407FF96A70E}" srcOrd="0" destOrd="0" presId="urn:microsoft.com/office/officeart/2005/8/layout/hierarchy2"/>
    <dgm:cxn modelId="{8826A6A1-8C74-4744-A0F2-F7FBD909FC49}" type="presParOf" srcId="{52F57B54-1B00-7942-8DD6-632DD7078623}" destId="{C968E0CC-3A44-2145-8ED5-C9F64C80311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03A614-1572-E643-87D8-663A8BFBAF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6B366F44-3119-1C4D-9080-9820F62073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Investigación y Planeación</a:t>
          </a:r>
        </a:p>
      </dgm:t>
    </dgm:pt>
    <dgm:pt modelId="{13E1966C-4B2C-7E45-946E-555E16C23593}" type="parTrans" cxnId="{420DC43A-C72E-BB49-90DC-66C4D8447569}">
      <dgm:prSet/>
      <dgm:spPr/>
      <dgm:t>
        <a:bodyPr/>
        <a:lstStyle/>
        <a:p>
          <a:endParaRPr lang="es-ES"/>
        </a:p>
      </dgm:t>
    </dgm:pt>
    <dgm:pt modelId="{CFB74DF6-C640-214E-998B-03AA9AAE66D1}" type="sibTrans" cxnId="{420DC43A-C72E-BB49-90DC-66C4D8447569}">
      <dgm:prSet/>
      <dgm:spPr/>
      <dgm:t>
        <a:bodyPr/>
        <a:lstStyle/>
        <a:p>
          <a:endParaRPr lang="es-ES"/>
        </a:p>
      </dgm:t>
    </dgm:pt>
    <dgm:pt modelId="{5AB00EB3-EFF3-6949-8348-B41F562C452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Reclutamiento</a:t>
          </a:r>
        </a:p>
      </dgm:t>
    </dgm:pt>
    <dgm:pt modelId="{64E47F0F-D20A-A840-B9C8-2EEAD9F8BB97}" type="parTrans" cxnId="{BEFED0D9-96CD-4E48-8DAE-6653AE2960F4}">
      <dgm:prSet/>
      <dgm:spPr/>
      <dgm:t>
        <a:bodyPr/>
        <a:lstStyle/>
        <a:p>
          <a:endParaRPr lang="es-ES"/>
        </a:p>
      </dgm:t>
    </dgm:pt>
    <dgm:pt modelId="{8BD1714B-4851-B746-9638-AEA266C87C94}" type="sibTrans" cxnId="{BEFED0D9-96CD-4E48-8DAE-6653AE2960F4}">
      <dgm:prSet/>
      <dgm:spPr/>
      <dgm:t>
        <a:bodyPr/>
        <a:lstStyle/>
        <a:p>
          <a:endParaRPr lang="es-ES"/>
        </a:p>
      </dgm:t>
    </dgm:pt>
    <dgm:pt modelId="{1C9A17DE-D3E1-764E-9F3B-3E2CFD9A601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Selección</a:t>
          </a:r>
        </a:p>
      </dgm:t>
    </dgm:pt>
    <dgm:pt modelId="{896C7916-04CF-2249-9CE2-2AEEF61D3229}" type="parTrans" cxnId="{4C75C955-905D-A446-B4DE-EDD4E8A9E72D}">
      <dgm:prSet/>
      <dgm:spPr/>
      <dgm:t>
        <a:bodyPr/>
        <a:lstStyle/>
        <a:p>
          <a:endParaRPr lang="es-ES"/>
        </a:p>
      </dgm:t>
    </dgm:pt>
    <dgm:pt modelId="{D2209E3B-9E14-0E4C-B5B6-91155EB60486}" type="sibTrans" cxnId="{4C75C955-905D-A446-B4DE-EDD4E8A9E72D}">
      <dgm:prSet/>
      <dgm:spPr/>
      <dgm:t>
        <a:bodyPr/>
        <a:lstStyle/>
        <a:p>
          <a:endParaRPr lang="es-ES"/>
        </a:p>
      </dgm:t>
    </dgm:pt>
    <dgm:pt modelId="{B81751A6-E99F-4169-8582-0C6D76230F63}" type="pres">
      <dgm:prSet presAssocID="{5B03A614-1572-E643-87D8-663A8BFBAFD1}" presName="root" presStyleCnt="0">
        <dgm:presLayoutVars>
          <dgm:dir/>
          <dgm:resizeHandles val="exact"/>
        </dgm:presLayoutVars>
      </dgm:prSet>
      <dgm:spPr/>
    </dgm:pt>
    <dgm:pt modelId="{C8BE22A9-96EF-4161-BE73-B7641DE8F75F}" type="pres">
      <dgm:prSet presAssocID="{6B366F44-3119-1C4D-9080-9820F620732C}" presName="compNode" presStyleCnt="0"/>
      <dgm:spPr/>
    </dgm:pt>
    <dgm:pt modelId="{8FAC1A82-D20A-41CE-A5A2-352119914F89}" type="pres">
      <dgm:prSet presAssocID="{6B366F44-3119-1C4D-9080-9820F620732C}" presName="bgRect" presStyleLbl="bgShp" presStyleIdx="0" presStyleCnt="3"/>
      <dgm:spPr/>
    </dgm:pt>
    <dgm:pt modelId="{FBD8FB26-89FE-482E-9268-DA24DB60D5B9}" type="pres">
      <dgm:prSet presAssocID="{6B366F44-3119-1C4D-9080-9820F620732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FDECDE9-6BE1-48EE-8D73-69252BA4800C}" type="pres">
      <dgm:prSet presAssocID="{6B366F44-3119-1C4D-9080-9820F620732C}" presName="spaceRect" presStyleCnt="0"/>
      <dgm:spPr/>
    </dgm:pt>
    <dgm:pt modelId="{2319EA0B-E72C-4FA9-8839-A0CC388C5B56}" type="pres">
      <dgm:prSet presAssocID="{6B366F44-3119-1C4D-9080-9820F620732C}" presName="parTx" presStyleLbl="revTx" presStyleIdx="0" presStyleCnt="3">
        <dgm:presLayoutVars>
          <dgm:chMax val="0"/>
          <dgm:chPref val="0"/>
        </dgm:presLayoutVars>
      </dgm:prSet>
      <dgm:spPr/>
    </dgm:pt>
    <dgm:pt modelId="{081356F3-0514-4E89-8A92-D26CFDEFED0E}" type="pres">
      <dgm:prSet presAssocID="{CFB74DF6-C640-214E-998B-03AA9AAE66D1}" presName="sibTrans" presStyleCnt="0"/>
      <dgm:spPr/>
    </dgm:pt>
    <dgm:pt modelId="{E740A080-3756-4F8E-A8AF-709C11D7F5CC}" type="pres">
      <dgm:prSet presAssocID="{5AB00EB3-EFF3-6949-8348-B41F562C452D}" presName="compNode" presStyleCnt="0"/>
      <dgm:spPr/>
    </dgm:pt>
    <dgm:pt modelId="{D70048AC-B524-4556-9E89-5C9E87616831}" type="pres">
      <dgm:prSet presAssocID="{5AB00EB3-EFF3-6949-8348-B41F562C452D}" presName="bgRect" presStyleLbl="bgShp" presStyleIdx="1" presStyleCnt="3"/>
      <dgm:spPr/>
    </dgm:pt>
    <dgm:pt modelId="{3648591A-13BF-4447-84F7-8D616B31C5A1}" type="pres">
      <dgm:prSet presAssocID="{5AB00EB3-EFF3-6949-8348-B41F562C452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E2A910F4-5F3F-44F0-A853-FFC2AA784EDF}" type="pres">
      <dgm:prSet presAssocID="{5AB00EB3-EFF3-6949-8348-B41F562C452D}" presName="spaceRect" presStyleCnt="0"/>
      <dgm:spPr/>
    </dgm:pt>
    <dgm:pt modelId="{68918749-B80C-4D7D-9B98-87E51A2B3AA3}" type="pres">
      <dgm:prSet presAssocID="{5AB00EB3-EFF3-6949-8348-B41F562C452D}" presName="parTx" presStyleLbl="revTx" presStyleIdx="1" presStyleCnt="3">
        <dgm:presLayoutVars>
          <dgm:chMax val="0"/>
          <dgm:chPref val="0"/>
        </dgm:presLayoutVars>
      </dgm:prSet>
      <dgm:spPr/>
    </dgm:pt>
    <dgm:pt modelId="{C57A4E28-171B-4FE6-B1B8-C55116EFD4B2}" type="pres">
      <dgm:prSet presAssocID="{8BD1714B-4851-B746-9638-AEA266C87C94}" presName="sibTrans" presStyleCnt="0"/>
      <dgm:spPr/>
    </dgm:pt>
    <dgm:pt modelId="{A86DAACF-93FB-409F-9D65-6AE9FD277C62}" type="pres">
      <dgm:prSet presAssocID="{1C9A17DE-D3E1-764E-9F3B-3E2CFD9A601E}" presName="compNode" presStyleCnt="0"/>
      <dgm:spPr/>
    </dgm:pt>
    <dgm:pt modelId="{6DEBEE00-F13C-4EB1-B5DB-35DD7D97A6F5}" type="pres">
      <dgm:prSet presAssocID="{1C9A17DE-D3E1-764E-9F3B-3E2CFD9A601E}" presName="bgRect" presStyleLbl="bgShp" presStyleIdx="2" presStyleCnt="3"/>
      <dgm:spPr/>
    </dgm:pt>
    <dgm:pt modelId="{F9416BD8-D0D0-4B2B-AA6D-792F32454FF3}" type="pres">
      <dgm:prSet presAssocID="{1C9A17DE-D3E1-764E-9F3B-3E2CFD9A601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7F2272B4-2418-431B-B16F-CF42D60B8E35}" type="pres">
      <dgm:prSet presAssocID="{1C9A17DE-D3E1-764E-9F3B-3E2CFD9A601E}" presName="spaceRect" presStyleCnt="0"/>
      <dgm:spPr/>
    </dgm:pt>
    <dgm:pt modelId="{84B05F6A-1816-4CF3-A8FF-40BDCA4C9A79}" type="pres">
      <dgm:prSet presAssocID="{1C9A17DE-D3E1-764E-9F3B-3E2CFD9A601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EE9E625-BA5A-094C-B720-8748F09BF80B}" type="presOf" srcId="{5B03A614-1572-E643-87D8-663A8BFBAFD1}" destId="{B81751A6-E99F-4169-8582-0C6D76230F63}" srcOrd="0" destOrd="0" presId="urn:microsoft.com/office/officeart/2018/2/layout/IconVerticalSolidList"/>
    <dgm:cxn modelId="{420DC43A-C72E-BB49-90DC-66C4D8447569}" srcId="{5B03A614-1572-E643-87D8-663A8BFBAFD1}" destId="{6B366F44-3119-1C4D-9080-9820F620732C}" srcOrd="0" destOrd="0" parTransId="{13E1966C-4B2C-7E45-946E-555E16C23593}" sibTransId="{CFB74DF6-C640-214E-998B-03AA9AAE66D1}"/>
    <dgm:cxn modelId="{80340D50-7A7C-F543-93C7-8843DAB107E6}" type="presOf" srcId="{5AB00EB3-EFF3-6949-8348-B41F562C452D}" destId="{68918749-B80C-4D7D-9B98-87E51A2B3AA3}" srcOrd="0" destOrd="0" presId="urn:microsoft.com/office/officeart/2018/2/layout/IconVerticalSolidList"/>
    <dgm:cxn modelId="{4C75C955-905D-A446-B4DE-EDD4E8A9E72D}" srcId="{5B03A614-1572-E643-87D8-663A8BFBAFD1}" destId="{1C9A17DE-D3E1-764E-9F3B-3E2CFD9A601E}" srcOrd="2" destOrd="0" parTransId="{896C7916-04CF-2249-9CE2-2AEEF61D3229}" sibTransId="{D2209E3B-9E14-0E4C-B5B6-91155EB60486}"/>
    <dgm:cxn modelId="{246FC66B-866E-6C4E-AD5A-F220B7A11968}" type="presOf" srcId="{1C9A17DE-D3E1-764E-9F3B-3E2CFD9A601E}" destId="{84B05F6A-1816-4CF3-A8FF-40BDCA4C9A79}" srcOrd="0" destOrd="0" presId="urn:microsoft.com/office/officeart/2018/2/layout/IconVerticalSolidList"/>
    <dgm:cxn modelId="{BEFED0D9-96CD-4E48-8DAE-6653AE2960F4}" srcId="{5B03A614-1572-E643-87D8-663A8BFBAFD1}" destId="{5AB00EB3-EFF3-6949-8348-B41F562C452D}" srcOrd="1" destOrd="0" parTransId="{64E47F0F-D20A-A840-B9C8-2EEAD9F8BB97}" sibTransId="{8BD1714B-4851-B746-9638-AEA266C87C94}"/>
    <dgm:cxn modelId="{35BA1BDE-E652-EA49-AA65-B915BE633E0C}" type="presOf" srcId="{6B366F44-3119-1C4D-9080-9820F620732C}" destId="{2319EA0B-E72C-4FA9-8839-A0CC388C5B56}" srcOrd="0" destOrd="0" presId="urn:microsoft.com/office/officeart/2018/2/layout/IconVerticalSolidList"/>
    <dgm:cxn modelId="{02C6AAD6-EC62-F043-B266-5D28ECEB1798}" type="presParOf" srcId="{B81751A6-E99F-4169-8582-0C6D76230F63}" destId="{C8BE22A9-96EF-4161-BE73-B7641DE8F75F}" srcOrd="0" destOrd="0" presId="urn:microsoft.com/office/officeart/2018/2/layout/IconVerticalSolidList"/>
    <dgm:cxn modelId="{AE828623-D28E-8A43-8F1C-C771BB3EF2F4}" type="presParOf" srcId="{C8BE22A9-96EF-4161-BE73-B7641DE8F75F}" destId="{8FAC1A82-D20A-41CE-A5A2-352119914F89}" srcOrd="0" destOrd="0" presId="urn:microsoft.com/office/officeart/2018/2/layout/IconVerticalSolidList"/>
    <dgm:cxn modelId="{7E1CEFA5-EA5A-6B49-9133-FB3CF18B97B0}" type="presParOf" srcId="{C8BE22A9-96EF-4161-BE73-B7641DE8F75F}" destId="{FBD8FB26-89FE-482E-9268-DA24DB60D5B9}" srcOrd="1" destOrd="0" presId="urn:microsoft.com/office/officeart/2018/2/layout/IconVerticalSolidList"/>
    <dgm:cxn modelId="{F7837824-E955-0C48-99CD-827E9EB3E131}" type="presParOf" srcId="{C8BE22A9-96EF-4161-BE73-B7641DE8F75F}" destId="{1FDECDE9-6BE1-48EE-8D73-69252BA4800C}" srcOrd="2" destOrd="0" presId="urn:microsoft.com/office/officeart/2018/2/layout/IconVerticalSolidList"/>
    <dgm:cxn modelId="{61609C13-7417-E34D-8722-201235E7E774}" type="presParOf" srcId="{C8BE22A9-96EF-4161-BE73-B7641DE8F75F}" destId="{2319EA0B-E72C-4FA9-8839-A0CC388C5B56}" srcOrd="3" destOrd="0" presId="urn:microsoft.com/office/officeart/2018/2/layout/IconVerticalSolidList"/>
    <dgm:cxn modelId="{A4E7296A-8C2F-074B-8887-E1D947108AF3}" type="presParOf" srcId="{B81751A6-E99F-4169-8582-0C6D76230F63}" destId="{081356F3-0514-4E89-8A92-D26CFDEFED0E}" srcOrd="1" destOrd="0" presId="urn:microsoft.com/office/officeart/2018/2/layout/IconVerticalSolidList"/>
    <dgm:cxn modelId="{73DE66CE-0D98-FC4A-941F-55B24FF4CCE5}" type="presParOf" srcId="{B81751A6-E99F-4169-8582-0C6D76230F63}" destId="{E740A080-3756-4F8E-A8AF-709C11D7F5CC}" srcOrd="2" destOrd="0" presId="urn:microsoft.com/office/officeart/2018/2/layout/IconVerticalSolidList"/>
    <dgm:cxn modelId="{E31DB60E-FCBB-7144-86A8-865AE4F016C2}" type="presParOf" srcId="{E740A080-3756-4F8E-A8AF-709C11D7F5CC}" destId="{D70048AC-B524-4556-9E89-5C9E87616831}" srcOrd="0" destOrd="0" presId="urn:microsoft.com/office/officeart/2018/2/layout/IconVerticalSolidList"/>
    <dgm:cxn modelId="{30DB7E97-B430-694B-AB24-CDE1BB29D9A4}" type="presParOf" srcId="{E740A080-3756-4F8E-A8AF-709C11D7F5CC}" destId="{3648591A-13BF-4447-84F7-8D616B31C5A1}" srcOrd="1" destOrd="0" presId="urn:microsoft.com/office/officeart/2018/2/layout/IconVerticalSolidList"/>
    <dgm:cxn modelId="{EC72F0EE-A348-9D4B-BA1C-40473D3FFE71}" type="presParOf" srcId="{E740A080-3756-4F8E-A8AF-709C11D7F5CC}" destId="{E2A910F4-5F3F-44F0-A853-FFC2AA784EDF}" srcOrd="2" destOrd="0" presId="urn:microsoft.com/office/officeart/2018/2/layout/IconVerticalSolidList"/>
    <dgm:cxn modelId="{C699C207-D254-634B-96E7-CBD78DA8CD4F}" type="presParOf" srcId="{E740A080-3756-4F8E-A8AF-709C11D7F5CC}" destId="{68918749-B80C-4D7D-9B98-87E51A2B3AA3}" srcOrd="3" destOrd="0" presId="urn:microsoft.com/office/officeart/2018/2/layout/IconVerticalSolidList"/>
    <dgm:cxn modelId="{B4F3FAB8-290D-7D43-A8AC-FCAC750D4973}" type="presParOf" srcId="{B81751A6-E99F-4169-8582-0C6D76230F63}" destId="{C57A4E28-171B-4FE6-B1B8-C55116EFD4B2}" srcOrd="3" destOrd="0" presId="urn:microsoft.com/office/officeart/2018/2/layout/IconVerticalSolidList"/>
    <dgm:cxn modelId="{174CD125-B4FE-F04C-9420-CA423C7A3256}" type="presParOf" srcId="{B81751A6-E99F-4169-8582-0C6D76230F63}" destId="{A86DAACF-93FB-409F-9D65-6AE9FD277C62}" srcOrd="4" destOrd="0" presId="urn:microsoft.com/office/officeart/2018/2/layout/IconVerticalSolidList"/>
    <dgm:cxn modelId="{C69DA354-95AC-B240-ACB8-72FB440AD5E4}" type="presParOf" srcId="{A86DAACF-93FB-409F-9D65-6AE9FD277C62}" destId="{6DEBEE00-F13C-4EB1-B5DB-35DD7D97A6F5}" srcOrd="0" destOrd="0" presId="urn:microsoft.com/office/officeart/2018/2/layout/IconVerticalSolidList"/>
    <dgm:cxn modelId="{5479D6A9-04C0-464B-945E-F6479E689C9D}" type="presParOf" srcId="{A86DAACF-93FB-409F-9D65-6AE9FD277C62}" destId="{F9416BD8-D0D0-4B2B-AA6D-792F32454FF3}" srcOrd="1" destOrd="0" presId="urn:microsoft.com/office/officeart/2018/2/layout/IconVerticalSolidList"/>
    <dgm:cxn modelId="{C14CB324-F5D0-A14E-B62B-A4120313BBAA}" type="presParOf" srcId="{A86DAACF-93FB-409F-9D65-6AE9FD277C62}" destId="{7F2272B4-2418-431B-B16F-CF42D60B8E35}" srcOrd="2" destOrd="0" presId="urn:microsoft.com/office/officeart/2018/2/layout/IconVerticalSolidList"/>
    <dgm:cxn modelId="{E5A83EC4-339C-AF4F-A664-5D6A0116C0FF}" type="presParOf" srcId="{A86DAACF-93FB-409F-9D65-6AE9FD277C62}" destId="{84B05F6A-1816-4CF3-A8FF-40BDCA4C9A7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E41C20-89F7-5746-8DB5-B0243F40D01D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E33C28-F71F-7F44-86B2-62E71586A44D}">
      <dgm:prSet phldrT="[Texto]"/>
      <dgm:spPr/>
      <dgm:t>
        <a:bodyPr/>
        <a:lstStyle/>
        <a:p>
          <a:r>
            <a:rPr lang="es-ES" dirty="0"/>
            <a:t>Candidato</a:t>
          </a:r>
        </a:p>
      </dgm:t>
    </dgm:pt>
    <dgm:pt modelId="{F455C360-8AE4-1D40-86C6-7C4D54A4099B}" type="parTrans" cxnId="{B353970B-CDAB-774D-9B6E-8B3C1CE0DE56}">
      <dgm:prSet/>
      <dgm:spPr/>
      <dgm:t>
        <a:bodyPr/>
        <a:lstStyle/>
        <a:p>
          <a:endParaRPr lang="es-ES"/>
        </a:p>
      </dgm:t>
    </dgm:pt>
    <dgm:pt modelId="{8BA198D9-232B-7E49-B7C3-37EC0966561B}" type="sibTrans" cxnId="{B353970B-CDAB-774D-9B6E-8B3C1CE0DE56}">
      <dgm:prSet/>
      <dgm:spPr/>
      <dgm:t>
        <a:bodyPr/>
        <a:lstStyle/>
        <a:p>
          <a:endParaRPr lang="es-ES"/>
        </a:p>
      </dgm:t>
    </dgm:pt>
    <dgm:pt modelId="{6438B091-41C3-F642-A4C4-E4D3BA4613C6}">
      <dgm:prSet phldrT="[Texto]"/>
      <dgm:spPr/>
      <dgm:t>
        <a:bodyPr/>
        <a:lstStyle/>
        <a:p>
          <a:r>
            <a:rPr lang="es-ES" dirty="0"/>
            <a:t>Vacante</a:t>
          </a:r>
        </a:p>
      </dgm:t>
    </dgm:pt>
    <dgm:pt modelId="{250F70C8-7B4F-C94C-ADF2-EA378FA8FF1F}" type="parTrans" cxnId="{04F62152-F26D-AA4B-8D74-D8739F50F2A5}">
      <dgm:prSet/>
      <dgm:spPr/>
      <dgm:t>
        <a:bodyPr/>
        <a:lstStyle/>
        <a:p>
          <a:endParaRPr lang="es-ES"/>
        </a:p>
      </dgm:t>
    </dgm:pt>
    <dgm:pt modelId="{CD7AC82D-6679-E944-B4C9-DD73DF0A1195}" type="sibTrans" cxnId="{04F62152-F26D-AA4B-8D74-D8739F50F2A5}">
      <dgm:prSet/>
      <dgm:spPr/>
      <dgm:t>
        <a:bodyPr/>
        <a:lstStyle/>
        <a:p>
          <a:endParaRPr lang="es-ES"/>
        </a:p>
      </dgm:t>
    </dgm:pt>
    <dgm:pt modelId="{D1868A4F-8E02-8D4B-93E8-BE2142C7DF9D}" type="pres">
      <dgm:prSet presAssocID="{23E41C20-89F7-5746-8DB5-B0243F40D0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B9E12C-5062-BF42-92C0-7ABD41C8FD95}" type="pres">
      <dgm:prSet presAssocID="{ECE33C28-F71F-7F44-86B2-62E71586A44D}" presName="centerShape" presStyleLbl="node0" presStyleIdx="0" presStyleCnt="1"/>
      <dgm:spPr/>
    </dgm:pt>
    <dgm:pt modelId="{0638AEF0-33E9-F840-9655-388EAF9C7AAD}" type="pres">
      <dgm:prSet presAssocID="{250F70C8-7B4F-C94C-ADF2-EA378FA8FF1F}" presName="Name9" presStyleLbl="parChTrans1D2" presStyleIdx="0" presStyleCnt="1"/>
      <dgm:spPr/>
    </dgm:pt>
    <dgm:pt modelId="{487DB212-7D50-3240-A9B9-A2CDA449D6A4}" type="pres">
      <dgm:prSet presAssocID="{250F70C8-7B4F-C94C-ADF2-EA378FA8FF1F}" presName="connTx" presStyleLbl="parChTrans1D2" presStyleIdx="0" presStyleCnt="1"/>
      <dgm:spPr/>
    </dgm:pt>
    <dgm:pt modelId="{B634CD0D-B21D-7B43-99F8-7478539F9DFB}" type="pres">
      <dgm:prSet presAssocID="{6438B091-41C3-F642-A4C4-E4D3BA4613C6}" presName="node" presStyleLbl="node1" presStyleIdx="0" presStyleCnt="1">
        <dgm:presLayoutVars>
          <dgm:bulletEnabled val="1"/>
        </dgm:presLayoutVars>
      </dgm:prSet>
      <dgm:spPr/>
    </dgm:pt>
  </dgm:ptLst>
  <dgm:cxnLst>
    <dgm:cxn modelId="{B353970B-CDAB-774D-9B6E-8B3C1CE0DE56}" srcId="{23E41C20-89F7-5746-8DB5-B0243F40D01D}" destId="{ECE33C28-F71F-7F44-86B2-62E71586A44D}" srcOrd="0" destOrd="0" parTransId="{F455C360-8AE4-1D40-86C6-7C4D54A4099B}" sibTransId="{8BA198D9-232B-7E49-B7C3-37EC0966561B}"/>
    <dgm:cxn modelId="{416B2638-76FF-1347-ADB2-273803D61C5E}" type="presOf" srcId="{23E41C20-89F7-5746-8DB5-B0243F40D01D}" destId="{D1868A4F-8E02-8D4B-93E8-BE2142C7DF9D}" srcOrd="0" destOrd="0" presId="urn:microsoft.com/office/officeart/2005/8/layout/radial1"/>
    <dgm:cxn modelId="{251FF145-65BB-444A-9084-CC5A6262A473}" type="presOf" srcId="{250F70C8-7B4F-C94C-ADF2-EA378FA8FF1F}" destId="{487DB212-7D50-3240-A9B9-A2CDA449D6A4}" srcOrd="1" destOrd="0" presId="urn:microsoft.com/office/officeart/2005/8/layout/radial1"/>
    <dgm:cxn modelId="{04F62152-F26D-AA4B-8D74-D8739F50F2A5}" srcId="{ECE33C28-F71F-7F44-86B2-62E71586A44D}" destId="{6438B091-41C3-F642-A4C4-E4D3BA4613C6}" srcOrd="0" destOrd="0" parTransId="{250F70C8-7B4F-C94C-ADF2-EA378FA8FF1F}" sibTransId="{CD7AC82D-6679-E944-B4C9-DD73DF0A1195}"/>
    <dgm:cxn modelId="{965CBA7B-B384-7C49-8F16-806CA2B6EA50}" type="presOf" srcId="{6438B091-41C3-F642-A4C4-E4D3BA4613C6}" destId="{B634CD0D-B21D-7B43-99F8-7478539F9DFB}" srcOrd="0" destOrd="0" presId="urn:microsoft.com/office/officeart/2005/8/layout/radial1"/>
    <dgm:cxn modelId="{69CE9A8E-9789-E742-9706-8EB340F3517D}" type="presOf" srcId="{ECE33C28-F71F-7F44-86B2-62E71586A44D}" destId="{9EB9E12C-5062-BF42-92C0-7ABD41C8FD95}" srcOrd="0" destOrd="0" presId="urn:microsoft.com/office/officeart/2005/8/layout/radial1"/>
    <dgm:cxn modelId="{3E54E4FB-8177-9F48-8AAD-7FDFDE7DD32B}" type="presOf" srcId="{250F70C8-7B4F-C94C-ADF2-EA378FA8FF1F}" destId="{0638AEF0-33E9-F840-9655-388EAF9C7AAD}" srcOrd="0" destOrd="0" presId="urn:microsoft.com/office/officeart/2005/8/layout/radial1"/>
    <dgm:cxn modelId="{A2FB4BF4-EFD1-0A4A-B51B-7F34A1AD0E1A}" type="presParOf" srcId="{D1868A4F-8E02-8D4B-93E8-BE2142C7DF9D}" destId="{9EB9E12C-5062-BF42-92C0-7ABD41C8FD95}" srcOrd="0" destOrd="0" presId="urn:microsoft.com/office/officeart/2005/8/layout/radial1"/>
    <dgm:cxn modelId="{7184B3F5-56B0-4347-B817-3E0EB19CAC22}" type="presParOf" srcId="{D1868A4F-8E02-8D4B-93E8-BE2142C7DF9D}" destId="{0638AEF0-33E9-F840-9655-388EAF9C7AAD}" srcOrd="1" destOrd="0" presId="urn:microsoft.com/office/officeart/2005/8/layout/radial1"/>
    <dgm:cxn modelId="{1AA1D798-6EF9-BE4E-9AF0-A0F7C04E0BC6}" type="presParOf" srcId="{0638AEF0-33E9-F840-9655-388EAF9C7AAD}" destId="{487DB212-7D50-3240-A9B9-A2CDA449D6A4}" srcOrd="0" destOrd="0" presId="urn:microsoft.com/office/officeart/2005/8/layout/radial1"/>
    <dgm:cxn modelId="{FC676063-035A-6E48-82B4-67625BF8A846}" type="presParOf" srcId="{D1868A4F-8E02-8D4B-93E8-BE2142C7DF9D}" destId="{B634CD0D-B21D-7B43-99F8-7478539F9DFB}" srcOrd="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3E41C20-89F7-5746-8DB5-B0243F40D01D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CE33C28-F71F-7F44-86B2-62E71586A44D}">
      <dgm:prSet phldrT="[Texto]"/>
      <dgm:spPr/>
      <dgm:t>
        <a:bodyPr/>
        <a:lstStyle/>
        <a:p>
          <a:r>
            <a:rPr lang="es-ES" dirty="0"/>
            <a:t>Vacante</a:t>
          </a:r>
        </a:p>
      </dgm:t>
    </dgm:pt>
    <dgm:pt modelId="{F455C360-8AE4-1D40-86C6-7C4D54A4099B}" type="parTrans" cxnId="{B353970B-CDAB-774D-9B6E-8B3C1CE0DE56}">
      <dgm:prSet/>
      <dgm:spPr/>
      <dgm:t>
        <a:bodyPr/>
        <a:lstStyle/>
        <a:p>
          <a:endParaRPr lang="es-ES"/>
        </a:p>
      </dgm:t>
    </dgm:pt>
    <dgm:pt modelId="{8BA198D9-232B-7E49-B7C3-37EC0966561B}" type="sibTrans" cxnId="{B353970B-CDAB-774D-9B6E-8B3C1CE0DE56}">
      <dgm:prSet/>
      <dgm:spPr/>
      <dgm:t>
        <a:bodyPr/>
        <a:lstStyle/>
        <a:p>
          <a:endParaRPr lang="es-ES"/>
        </a:p>
      </dgm:t>
    </dgm:pt>
    <dgm:pt modelId="{84740AA9-EFE9-BF44-805C-DEECA6D4AD8E}">
      <dgm:prSet/>
      <dgm:spPr/>
      <dgm:t>
        <a:bodyPr/>
        <a:lstStyle/>
        <a:p>
          <a:r>
            <a:rPr lang="es-ES" dirty="0"/>
            <a:t>C</a:t>
          </a:r>
        </a:p>
      </dgm:t>
    </dgm:pt>
    <dgm:pt modelId="{BD737F82-4968-A748-9400-2189FFC3FA79}" type="parTrans" cxnId="{5F52F735-5EF4-1844-B5C8-34A22F6869A2}">
      <dgm:prSet/>
      <dgm:spPr/>
      <dgm:t>
        <a:bodyPr/>
        <a:lstStyle/>
        <a:p>
          <a:endParaRPr lang="es-ES"/>
        </a:p>
      </dgm:t>
    </dgm:pt>
    <dgm:pt modelId="{A09D9185-FEC8-9B43-8CE8-0CA4D5AA98A7}" type="sibTrans" cxnId="{5F52F735-5EF4-1844-B5C8-34A22F6869A2}">
      <dgm:prSet/>
      <dgm:spPr/>
      <dgm:t>
        <a:bodyPr/>
        <a:lstStyle/>
        <a:p>
          <a:endParaRPr lang="es-ES"/>
        </a:p>
      </dgm:t>
    </dgm:pt>
    <dgm:pt modelId="{584BB6F7-D934-344D-861D-F9B11342602A}">
      <dgm:prSet phldrT="[Texto]" custScaleX="61559" custScaleY="61559" custLinFactNeighborX="456" custLinFactNeighborY="-8521"/>
      <dgm:spPr/>
      <dgm:t>
        <a:bodyPr/>
        <a:lstStyle/>
        <a:p>
          <a:endParaRPr lang="es-ES"/>
        </a:p>
      </dgm:t>
    </dgm:pt>
    <dgm:pt modelId="{F4CCC685-2B0D-0746-A26B-BC32A9AF0024}" type="parTrans" cxnId="{02E6D9E6-0129-E149-AFC0-AFC2025708F7}">
      <dgm:prSet/>
      <dgm:spPr/>
      <dgm:t>
        <a:bodyPr/>
        <a:lstStyle/>
        <a:p>
          <a:endParaRPr lang="es-ES"/>
        </a:p>
      </dgm:t>
    </dgm:pt>
    <dgm:pt modelId="{42962C8F-3A56-074E-961B-AFA8A13D7940}" type="sibTrans" cxnId="{02E6D9E6-0129-E149-AFC0-AFC2025708F7}">
      <dgm:prSet/>
      <dgm:spPr/>
      <dgm:t>
        <a:bodyPr/>
        <a:lstStyle/>
        <a:p>
          <a:endParaRPr lang="es-ES"/>
        </a:p>
      </dgm:t>
    </dgm:pt>
    <dgm:pt modelId="{F80A199C-FE98-3240-8CB0-6330C1BBF73E}">
      <dgm:prSet phldrT="[Texto]" custScaleX="61559" custScaleY="61559" custLinFactNeighborX="1825" custLinFactNeighborY="12448"/>
      <dgm:spPr/>
      <dgm:t>
        <a:bodyPr/>
        <a:lstStyle/>
        <a:p>
          <a:endParaRPr lang="es-ES"/>
        </a:p>
      </dgm:t>
    </dgm:pt>
    <dgm:pt modelId="{C06E8C0D-04EC-5C46-A01F-7E5362749410}" type="parTrans" cxnId="{7FBA2B6D-1FFB-184E-88B1-D4F624206716}">
      <dgm:prSet/>
      <dgm:spPr/>
      <dgm:t>
        <a:bodyPr/>
        <a:lstStyle/>
        <a:p>
          <a:endParaRPr lang="es-ES"/>
        </a:p>
      </dgm:t>
    </dgm:pt>
    <dgm:pt modelId="{4E94A242-77B2-1F47-B34B-AF065D9ECCE9}" type="sibTrans" cxnId="{7FBA2B6D-1FFB-184E-88B1-D4F624206716}">
      <dgm:prSet/>
      <dgm:spPr/>
      <dgm:t>
        <a:bodyPr/>
        <a:lstStyle/>
        <a:p>
          <a:endParaRPr lang="es-ES"/>
        </a:p>
      </dgm:t>
    </dgm:pt>
    <dgm:pt modelId="{BF980829-EB18-8942-B9A0-1488633A9C3C}">
      <dgm:prSet/>
      <dgm:spPr/>
      <dgm:t>
        <a:bodyPr/>
        <a:lstStyle/>
        <a:p>
          <a:r>
            <a:rPr lang="es-ES" dirty="0"/>
            <a:t>C</a:t>
          </a:r>
        </a:p>
      </dgm:t>
    </dgm:pt>
    <dgm:pt modelId="{3CCCC7C1-0871-5F46-BD4F-8506916D5D8E}" type="parTrans" cxnId="{2C1CE84C-79E9-7848-B7BD-BDE5D07DE29D}">
      <dgm:prSet/>
      <dgm:spPr/>
      <dgm:t>
        <a:bodyPr/>
        <a:lstStyle/>
        <a:p>
          <a:endParaRPr lang="es-ES"/>
        </a:p>
      </dgm:t>
    </dgm:pt>
    <dgm:pt modelId="{63A45979-E841-1441-934C-2B1F62C9A0EA}" type="sibTrans" cxnId="{2C1CE84C-79E9-7848-B7BD-BDE5D07DE29D}">
      <dgm:prSet/>
      <dgm:spPr/>
      <dgm:t>
        <a:bodyPr/>
        <a:lstStyle/>
        <a:p>
          <a:endParaRPr lang="es-ES"/>
        </a:p>
      </dgm:t>
    </dgm:pt>
    <dgm:pt modelId="{D1868A4F-8E02-8D4B-93E8-BE2142C7DF9D}" type="pres">
      <dgm:prSet presAssocID="{23E41C20-89F7-5746-8DB5-B0243F40D01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EB9E12C-5062-BF42-92C0-7ABD41C8FD95}" type="pres">
      <dgm:prSet presAssocID="{ECE33C28-F71F-7F44-86B2-62E71586A44D}" presName="centerShape" presStyleLbl="node0" presStyleIdx="0" presStyleCnt="1" custScaleX="236032" custScaleY="236032" custLinFactNeighborX="88602" custLinFactNeighborY="2226"/>
      <dgm:spPr/>
    </dgm:pt>
    <dgm:pt modelId="{7E4E63B4-CDBE-8A40-B5F4-212E534AB019}" type="pres">
      <dgm:prSet presAssocID="{BD737F82-4968-A748-9400-2189FFC3FA79}" presName="Name9" presStyleLbl="parChTrans1D2" presStyleIdx="0" presStyleCnt="2"/>
      <dgm:spPr/>
    </dgm:pt>
    <dgm:pt modelId="{3CA4B50E-FF37-5C43-93DF-4F53D328E144}" type="pres">
      <dgm:prSet presAssocID="{BD737F82-4968-A748-9400-2189FFC3FA79}" presName="connTx" presStyleLbl="parChTrans1D2" presStyleIdx="0" presStyleCnt="2"/>
      <dgm:spPr/>
    </dgm:pt>
    <dgm:pt modelId="{BA0789FE-02D1-2C46-9148-FA358F54F923}" type="pres">
      <dgm:prSet presAssocID="{84740AA9-EFE9-BF44-805C-DEECA6D4AD8E}" presName="node" presStyleLbl="node1" presStyleIdx="0" presStyleCnt="2" custScaleX="163747" custScaleY="163747" custRadScaleRad="158899" custRadScaleInc="-127843">
        <dgm:presLayoutVars>
          <dgm:bulletEnabled val="1"/>
        </dgm:presLayoutVars>
      </dgm:prSet>
      <dgm:spPr/>
    </dgm:pt>
    <dgm:pt modelId="{51B0ABE4-5F31-D84F-9F5C-5F4974A971DE}" type="pres">
      <dgm:prSet presAssocID="{3CCCC7C1-0871-5F46-BD4F-8506916D5D8E}" presName="Name9" presStyleLbl="parChTrans1D2" presStyleIdx="1" presStyleCnt="2"/>
      <dgm:spPr/>
    </dgm:pt>
    <dgm:pt modelId="{42CDFCEA-B610-C148-98F8-972BD5858E23}" type="pres">
      <dgm:prSet presAssocID="{3CCCC7C1-0871-5F46-BD4F-8506916D5D8E}" presName="connTx" presStyleLbl="parChTrans1D2" presStyleIdx="1" presStyleCnt="2"/>
      <dgm:spPr/>
    </dgm:pt>
    <dgm:pt modelId="{712254B6-E309-ED4D-B823-1570675E13CC}" type="pres">
      <dgm:prSet presAssocID="{BF980829-EB18-8942-B9A0-1488633A9C3C}" presName="node" presStyleLbl="node1" presStyleIdx="1" presStyleCnt="2" custScaleX="163747" custScaleY="163747" custRadScaleRad="157784" custRadScaleInc="124732">
        <dgm:presLayoutVars>
          <dgm:bulletEnabled val="1"/>
        </dgm:presLayoutVars>
      </dgm:prSet>
      <dgm:spPr/>
    </dgm:pt>
  </dgm:ptLst>
  <dgm:cxnLst>
    <dgm:cxn modelId="{7AE3BD0A-3774-E446-9E78-A3C3FD1689E8}" type="presOf" srcId="{BD737F82-4968-A748-9400-2189FFC3FA79}" destId="{7E4E63B4-CDBE-8A40-B5F4-212E534AB019}" srcOrd="0" destOrd="0" presId="urn:microsoft.com/office/officeart/2005/8/layout/radial1"/>
    <dgm:cxn modelId="{B353970B-CDAB-774D-9B6E-8B3C1CE0DE56}" srcId="{23E41C20-89F7-5746-8DB5-B0243F40D01D}" destId="{ECE33C28-F71F-7F44-86B2-62E71586A44D}" srcOrd="0" destOrd="0" parTransId="{F455C360-8AE4-1D40-86C6-7C4D54A4099B}" sibTransId="{8BA198D9-232B-7E49-B7C3-37EC0966561B}"/>
    <dgm:cxn modelId="{5F52F735-5EF4-1844-B5C8-34A22F6869A2}" srcId="{ECE33C28-F71F-7F44-86B2-62E71586A44D}" destId="{84740AA9-EFE9-BF44-805C-DEECA6D4AD8E}" srcOrd="0" destOrd="0" parTransId="{BD737F82-4968-A748-9400-2189FFC3FA79}" sibTransId="{A09D9185-FEC8-9B43-8CE8-0CA4D5AA98A7}"/>
    <dgm:cxn modelId="{416B2638-76FF-1347-ADB2-273803D61C5E}" type="presOf" srcId="{23E41C20-89F7-5746-8DB5-B0243F40D01D}" destId="{D1868A4F-8E02-8D4B-93E8-BE2142C7DF9D}" srcOrd="0" destOrd="0" presId="urn:microsoft.com/office/officeart/2005/8/layout/radial1"/>
    <dgm:cxn modelId="{0956413D-B4D0-FC45-8A94-44A8C89072A1}" type="presOf" srcId="{3CCCC7C1-0871-5F46-BD4F-8506916D5D8E}" destId="{42CDFCEA-B610-C148-98F8-972BD5858E23}" srcOrd="1" destOrd="0" presId="urn:microsoft.com/office/officeart/2005/8/layout/radial1"/>
    <dgm:cxn modelId="{2C1CE84C-79E9-7848-B7BD-BDE5D07DE29D}" srcId="{ECE33C28-F71F-7F44-86B2-62E71586A44D}" destId="{BF980829-EB18-8942-B9A0-1488633A9C3C}" srcOrd="1" destOrd="0" parTransId="{3CCCC7C1-0871-5F46-BD4F-8506916D5D8E}" sibTransId="{63A45979-E841-1441-934C-2B1F62C9A0EA}"/>
    <dgm:cxn modelId="{7FBA2B6D-1FFB-184E-88B1-D4F624206716}" srcId="{23E41C20-89F7-5746-8DB5-B0243F40D01D}" destId="{F80A199C-FE98-3240-8CB0-6330C1BBF73E}" srcOrd="2" destOrd="0" parTransId="{C06E8C0D-04EC-5C46-A01F-7E5362749410}" sibTransId="{4E94A242-77B2-1F47-B34B-AF065D9ECCE9}"/>
    <dgm:cxn modelId="{EAE4B675-ABBB-894F-9E2A-667CFCAB2590}" type="presOf" srcId="{84740AA9-EFE9-BF44-805C-DEECA6D4AD8E}" destId="{BA0789FE-02D1-2C46-9148-FA358F54F923}" srcOrd="0" destOrd="0" presId="urn:microsoft.com/office/officeart/2005/8/layout/radial1"/>
    <dgm:cxn modelId="{6E1E99BA-97FC-B44E-A171-5E3A74597719}" type="presOf" srcId="{3CCCC7C1-0871-5F46-BD4F-8506916D5D8E}" destId="{51B0ABE4-5F31-D84F-9F5C-5F4974A971DE}" srcOrd="0" destOrd="0" presId="urn:microsoft.com/office/officeart/2005/8/layout/radial1"/>
    <dgm:cxn modelId="{69542CC0-F382-1646-A02E-3D387BC00BC8}" type="presOf" srcId="{BD737F82-4968-A748-9400-2189FFC3FA79}" destId="{3CA4B50E-FF37-5C43-93DF-4F53D328E144}" srcOrd="1" destOrd="0" presId="urn:microsoft.com/office/officeart/2005/8/layout/radial1"/>
    <dgm:cxn modelId="{635693C9-5240-A849-AE4C-E9801233393F}" type="presOf" srcId="{BF980829-EB18-8942-B9A0-1488633A9C3C}" destId="{712254B6-E309-ED4D-B823-1570675E13CC}" srcOrd="0" destOrd="0" presId="urn:microsoft.com/office/officeart/2005/8/layout/radial1"/>
    <dgm:cxn modelId="{02E6D9E6-0129-E149-AFC0-AFC2025708F7}" srcId="{23E41C20-89F7-5746-8DB5-B0243F40D01D}" destId="{584BB6F7-D934-344D-861D-F9B11342602A}" srcOrd="1" destOrd="0" parTransId="{F4CCC685-2B0D-0746-A26B-BC32A9AF0024}" sibTransId="{42962C8F-3A56-074E-961B-AFA8A13D7940}"/>
    <dgm:cxn modelId="{D02E6AEC-A5DC-D345-B7DB-365FBB4B6316}" type="presOf" srcId="{ECE33C28-F71F-7F44-86B2-62E71586A44D}" destId="{9EB9E12C-5062-BF42-92C0-7ABD41C8FD95}" srcOrd="0" destOrd="0" presId="urn:microsoft.com/office/officeart/2005/8/layout/radial1"/>
    <dgm:cxn modelId="{F80504EB-3A50-D443-A48B-E6E76414CFE1}" type="presParOf" srcId="{D1868A4F-8E02-8D4B-93E8-BE2142C7DF9D}" destId="{9EB9E12C-5062-BF42-92C0-7ABD41C8FD95}" srcOrd="0" destOrd="0" presId="urn:microsoft.com/office/officeart/2005/8/layout/radial1"/>
    <dgm:cxn modelId="{9193C0A5-FBDB-D548-BBCA-17FF17285C90}" type="presParOf" srcId="{D1868A4F-8E02-8D4B-93E8-BE2142C7DF9D}" destId="{7E4E63B4-CDBE-8A40-B5F4-212E534AB019}" srcOrd="1" destOrd="0" presId="urn:microsoft.com/office/officeart/2005/8/layout/radial1"/>
    <dgm:cxn modelId="{1F429D12-8EDC-9D44-A73B-006628631BD0}" type="presParOf" srcId="{7E4E63B4-CDBE-8A40-B5F4-212E534AB019}" destId="{3CA4B50E-FF37-5C43-93DF-4F53D328E144}" srcOrd="0" destOrd="0" presId="urn:microsoft.com/office/officeart/2005/8/layout/radial1"/>
    <dgm:cxn modelId="{E36BDEF0-1C00-844C-BFE3-9A96C5CED1CA}" type="presParOf" srcId="{D1868A4F-8E02-8D4B-93E8-BE2142C7DF9D}" destId="{BA0789FE-02D1-2C46-9148-FA358F54F923}" srcOrd="2" destOrd="0" presId="urn:microsoft.com/office/officeart/2005/8/layout/radial1"/>
    <dgm:cxn modelId="{150E16AF-8B32-F246-A52E-4D09FBB6ABB8}" type="presParOf" srcId="{D1868A4F-8E02-8D4B-93E8-BE2142C7DF9D}" destId="{51B0ABE4-5F31-D84F-9F5C-5F4974A971DE}" srcOrd="3" destOrd="0" presId="urn:microsoft.com/office/officeart/2005/8/layout/radial1"/>
    <dgm:cxn modelId="{AF8E904D-1530-1949-8C6C-D8C0959C2987}" type="presParOf" srcId="{51B0ABE4-5F31-D84F-9F5C-5F4974A971DE}" destId="{42CDFCEA-B610-C148-98F8-972BD5858E23}" srcOrd="0" destOrd="0" presId="urn:microsoft.com/office/officeart/2005/8/layout/radial1"/>
    <dgm:cxn modelId="{CFB99F79-40A1-D74D-A2FC-95596F7BFC34}" type="presParOf" srcId="{D1868A4F-8E02-8D4B-93E8-BE2142C7DF9D}" destId="{712254B6-E309-ED4D-B823-1570675E13CC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03A614-1572-E643-87D8-663A8BFBAF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</dgm:pt>
    <dgm:pt modelId="{6B366F44-3119-1C4D-9080-9820F620732C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Integración de las Personas</a:t>
          </a:r>
        </a:p>
      </dgm:t>
    </dgm:pt>
    <dgm:pt modelId="{13E1966C-4B2C-7E45-946E-555E16C23593}" type="parTrans" cxnId="{420DC43A-C72E-BB49-90DC-66C4D8447569}">
      <dgm:prSet/>
      <dgm:spPr/>
      <dgm:t>
        <a:bodyPr/>
        <a:lstStyle/>
        <a:p>
          <a:endParaRPr lang="es-ES"/>
        </a:p>
      </dgm:t>
    </dgm:pt>
    <dgm:pt modelId="{CFB74DF6-C640-214E-998B-03AA9AAE66D1}" type="sibTrans" cxnId="{420DC43A-C72E-BB49-90DC-66C4D8447569}">
      <dgm:prSet/>
      <dgm:spPr/>
      <dgm:t>
        <a:bodyPr/>
        <a:lstStyle/>
        <a:p>
          <a:endParaRPr lang="es-ES"/>
        </a:p>
      </dgm:t>
    </dgm:pt>
    <dgm:pt modelId="{5AB00EB3-EFF3-6949-8348-B41F562C452D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Diseño de Puestos</a:t>
          </a:r>
        </a:p>
      </dgm:t>
    </dgm:pt>
    <dgm:pt modelId="{64E47F0F-D20A-A840-B9C8-2EEAD9F8BB97}" type="parTrans" cxnId="{BEFED0D9-96CD-4E48-8DAE-6653AE2960F4}">
      <dgm:prSet/>
      <dgm:spPr/>
      <dgm:t>
        <a:bodyPr/>
        <a:lstStyle/>
        <a:p>
          <a:endParaRPr lang="es-ES"/>
        </a:p>
      </dgm:t>
    </dgm:pt>
    <dgm:pt modelId="{8BD1714B-4851-B746-9638-AEA266C87C94}" type="sibTrans" cxnId="{BEFED0D9-96CD-4E48-8DAE-6653AE2960F4}">
      <dgm:prSet/>
      <dgm:spPr/>
      <dgm:t>
        <a:bodyPr/>
        <a:lstStyle/>
        <a:p>
          <a:endParaRPr lang="es-ES"/>
        </a:p>
      </dgm:t>
    </dgm:pt>
    <dgm:pt modelId="{1C9A17DE-D3E1-764E-9F3B-3E2CFD9A601E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Descripción y Análisis de Puestos</a:t>
          </a:r>
        </a:p>
      </dgm:t>
    </dgm:pt>
    <dgm:pt modelId="{896C7916-04CF-2249-9CE2-2AEEF61D3229}" type="parTrans" cxnId="{4C75C955-905D-A446-B4DE-EDD4E8A9E72D}">
      <dgm:prSet/>
      <dgm:spPr/>
      <dgm:t>
        <a:bodyPr/>
        <a:lstStyle/>
        <a:p>
          <a:endParaRPr lang="es-ES"/>
        </a:p>
      </dgm:t>
    </dgm:pt>
    <dgm:pt modelId="{D2209E3B-9E14-0E4C-B5B6-91155EB60486}" type="sibTrans" cxnId="{4C75C955-905D-A446-B4DE-EDD4E8A9E72D}">
      <dgm:prSet/>
      <dgm:spPr/>
      <dgm:t>
        <a:bodyPr/>
        <a:lstStyle/>
        <a:p>
          <a:endParaRPr lang="es-ES"/>
        </a:p>
      </dgm:t>
    </dgm:pt>
    <dgm:pt modelId="{22754CB9-813A-4AA1-B282-6484E54E9FD3}">
      <dgm:prSet phldrT="[Texto]"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Evaluación de Desempeño</a:t>
          </a:r>
        </a:p>
      </dgm:t>
    </dgm:pt>
    <dgm:pt modelId="{52A1EEC7-4F96-4501-85EE-4DDA6BB54DD8}" type="parTrans" cxnId="{38FA9E67-F2FE-4308-B131-B75D680DC623}">
      <dgm:prSet/>
      <dgm:spPr/>
      <dgm:t>
        <a:bodyPr/>
        <a:lstStyle/>
        <a:p>
          <a:endParaRPr lang="es-CL"/>
        </a:p>
      </dgm:t>
    </dgm:pt>
    <dgm:pt modelId="{282706A0-3AEC-49D9-8D0F-E738076CB944}" type="sibTrans" cxnId="{38FA9E67-F2FE-4308-B131-B75D680DC623}">
      <dgm:prSet/>
      <dgm:spPr/>
      <dgm:t>
        <a:bodyPr/>
        <a:lstStyle/>
        <a:p>
          <a:endParaRPr lang="es-CL"/>
        </a:p>
      </dgm:t>
    </dgm:pt>
    <dgm:pt modelId="{B81751A6-E99F-4169-8582-0C6D76230F63}" type="pres">
      <dgm:prSet presAssocID="{5B03A614-1572-E643-87D8-663A8BFBAFD1}" presName="root" presStyleCnt="0">
        <dgm:presLayoutVars>
          <dgm:dir/>
          <dgm:resizeHandles val="exact"/>
        </dgm:presLayoutVars>
      </dgm:prSet>
      <dgm:spPr/>
    </dgm:pt>
    <dgm:pt modelId="{C8BE22A9-96EF-4161-BE73-B7641DE8F75F}" type="pres">
      <dgm:prSet presAssocID="{6B366F44-3119-1C4D-9080-9820F620732C}" presName="compNode" presStyleCnt="0"/>
      <dgm:spPr/>
    </dgm:pt>
    <dgm:pt modelId="{8FAC1A82-D20A-41CE-A5A2-352119914F89}" type="pres">
      <dgm:prSet presAssocID="{6B366F44-3119-1C4D-9080-9820F620732C}" presName="bgRect" presStyleLbl="bgShp" presStyleIdx="0" presStyleCnt="4"/>
      <dgm:spPr/>
    </dgm:pt>
    <dgm:pt modelId="{FBD8FB26-89FE-482E-9268-DA24DB60D5B9}" type="pres">
      <dgm:prSet presAssocID="{6B366F44-3119-1C4D-9080-9820F620732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beza con engranajes con relleno sólido"/>
        </a:ext>
      </dgm:extLst>
    </dgm:pt>
    <dgm:pt modelId="{1FDECDE9-6BE1-48EE-8D73-69252BA4800C}" type="pres">
      <dgm:prSet presAssocID="{6B366F44-3119-1C4D-9080-9820F620732C}" presName="spaceRect" presStyleCnt="0"/>
      <dgm:spPr/>
    </dgm:pt>
    <dgm:pt modelId="{2319EA0B-E72C-4FA9-8839-A0CC388C5B56}" type="pres">
      <dgm:prSet presAssocID="{6B366F44-3119-1C4D-9080-9820F620732C}" presName="parTx" presStyleLbl="revTx" presStyleIdx="0" presStyleCnt="4">
        <dgm:presLayoutVars>
          <dgm:chMax val="0"/>
          <dgm:chPref val="0"/>
        </dgm:presLayoutVars>
      </dgm:prSet>
      <dgm:spPr/>
    </dgm:pt>
    <dgm:pt modelId="{081356F3-0514-4E89-8A92-D26CFDEFED0E}" type="pres">
      <dgm:prSet presAssocID="{CFB74DF6-C640-214E-998B-03AA9AAE66D1}" presName="sibTrans" presStyleCnt="0"/>
      <dgm:spPr/>
    </dgm:pt>
    <dgm:pt modelId="{E740A080-3756-4F8E-A8AF-709C11D7F5CC}" type="pres">
      <dgm:prSet presAssocID="{5AB00EB3-EFF3-6949-8348-B41F562C452D}" presName="compNode" presStyleCnt="0"/>
      <dgm:spPr/>
    </dgm:pt>
    <dgm:pt modelId="{D70048AC-B524-4556-9E89-5C9E87616831}" type="pres">
      <dgm:prSet presAssocID="{5AB00EB3-EFF3-6949-8348-B41F562C452D}" presName="bgRect" presStyleLbl="bgShp" presStyleIdx="1" presStyleCnt="4"/>
      <dgm:spPr/>
    </dgm:pt>
    <dgm:pt modelId="{3648591A-13BF-4447-84F7-8D616B31C5A1}" type="pres">
      <dgm:prSet presAssocID="{5AB00EB3-EFF3-6949-8348-B41F562C452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grama de flujo con relleno sólido"/>
        </a:ext>
      </dgm:extLst>
    </dgm:pt>
    <dgm:pt modelId="{E2A910F4-5F3F-44F0-A853-FFC2AA784EDF}" type="pres">
      <dgm:prSet presAssocID="{5AB00EB3-EFF3-6949-8348-B41F562C452D}" presName="spaceRect" presStyleCnt="0"/>
      <dgm:spPr/>
    </dgm:pt>
    <dgm:pt modelId="{68918749-B80C-4D7D-9B98-87E51A2B3AA3}" type="pres">
      <dgm:prSet presAssocID="{5AB00EB3-EFF3-6949-8348-B41F562C452D}" presName="parTx" presStyleLbl="revTx" presStyleIdx="1" presStyleCnt="4">
        <dgm:presLayoutVars>
          <dgm:chMax val="0"/>
          <dgm:chPref val="0"/>
        </dgm:presLayoutVars>
      </dgm:prSet>
      <dgm:spPr/>
    </dgm:pt>
    <dgm:pt modelId="{C57A4E28-171B-4FE6-B1B8-C55116EFD4B2}" type="pres">
      <dgm:prSet presAssocID="{8BD1714B-4851-B746-9638-AEA266C87C94}" presName="sibTrans" presStyleCnt="0"/>
      <dgm:spPr/>
    </dgm:pt>
    <dgm:pt modelId="{A86DAACF-93FB-409F-9D65-6AE9FD277C62}" type="pres">
      <dgm:prSet presAssocID="{1C9A17DE-D3E1-764E-9F3B-3E2CFD9A601E}" presName="compNode" presStyleCnt="0"/>
      <dgm:spPr/>
    </dgm:pt>
    <dgm:pt modelId="{6DEBEE00-F13C-4EB1-B5DB-35DD7D97A6F5}" type="pres">
      <dgm:prSet presAssocID="{1C9A17DE-D3E1-764E-9F3B-3E2CFD9A601E}" presName="bgRect" presStyleLbl="bgShp" presStyleIdx="2" presStyleCnt="4"/>
      <dgm:spPr/>
    </dgm:pt>
    <dgm:pt modelId="{F9416BD8-D0D0-4B2B-AA6D-792F32454FF3}" type="pres">
      <dgm:prSet presAssocID="{1C9A17DE-D3E1-764E-9F3B-3E2CFD9A601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bajo remoto con relleno sólido"/>
        </a:ext>
      </dgm:extLst>
    </dgm:pt>
    <dgm:pt modelId="{7F2272B4-2418-431B-B16F-CF42D60B8E35}" type="pres">
      <dgm:prSet presAssocID="{1C9A17DE-D3E1-764E-9F3B-3E2CFD9A601E}" presName="spaceRect" presStyleCnt="0"/>
      <dgm:spPr/>
    </dgm:pt>
    <dgm:pt modelId="{84B05F6A-1816-4CF3-A8FF-40BDCA4C9A79}" type="pres">
      <dgm:prSet presAssocID="{1C9A17DE-D3E1-764E-9F3B-3E2CFD9A601E}" presName="parTx" presStyleLbl="revTx" presStyleIdx="2" presStyleCnt="4">
        <dgm:presLayoutVars>
          <dgm:chMax val="0"/>
          <dgm:chPref val="0"/>
        </dgm:presLayoutVars>
      </dgm:prSet>
      <dgm:spPr/>
    </dgm:pt>
    <dgm:pt modelId="{529BEC51-E41D-4CAF-8424-183F3131BD63}" type="pres">
      <dgm:prSet presAssocID="{D2209E3B-9E14-0E4C-B5B6-91155EB60486}" presName="sibTrans" presStyleCnt="0"/>
      <dgm:spPr/>
    </dgm:pt>
    <dgm:pt modelId="{A27B0734-7F0A-46E8-A865-023A73D17962}" type="pres">
      <dgm:prSet presAssocID="{22754CB9-813A-4AA1-B282-6484E54E9FD3}" presName="compNode" presStyleCnt="0"/>
      <dgm:spPr/>
    </dgm:pt>
    <dgm:pt modelId="{AB40CDD2-D5D4-450B-9A73-9B4E49E76316}" type="pres">
      <dgm:prSet presAssocID="{22754CB9-813A-4AA1-B282-6484E54E9FD3}" presName="bgRect" presStyleLbl="bgShp" presStyleIdx="3" presStyleCnt="4"/>
      <dgm:spPr/>
    </dgm:pt>
    <dgm:pt modelId="{B93F6710-B0C7-4A51-A8CA-32860BD63A8B}" type="pres">
      <dgm:prSet presAssocID="{22754CB9-813A-4AA1-B282-6484E54E9FD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rtapapeles mezclado con relleno sólido"/>
        </a:ext>
      </dgm:extLst>
    </dgm:pt>
    <dgm:pt modelId="{6B8CE164-9FFE-4577-AEFF-2884B0B694EC}" type="pres">
      <dgm:prSet presAssocID="{22754CB9-813A-4AA1-B282-6484E54E9FD3}" presName="spaceRect" presStyleCnt="0"/>
      <dgm:spPr/>
    </dgm:pt>
    <dgm:pt modelId="{1D4AC380-3733-4736-8593-306AE3D929DF}" type="pres">
      <dgm:prSet presAssocID="{22754CB9-813A-4AA1-B282-6484E54E9FD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EE9E625-BA5A-094C-B720-8748F09BF80B}" type="presOf" srcId="{5B03A614-1572-E643-87D8-663A8BFBAFD1}" destId="{B81751A6-E99F-4169-8582-0C6D76230F63}" srcOrd="0" destOrd="0" presId="urn:microsoft.com/office/officeart/2018/2/layout/IconVerticalSolidList"/>
    <dgm:cxn modelId="{420DC43A-C72E-BB49-90DC-66C4D8447569}" srcId="{5B03A614-1572-E643-87D8-663A8BFBAFD1}" destId="{6B366F44-3119-1C4D-9080-9820F620732C}" srcOrd="0" destOrd="0" parTransId="{13E1966C-4B2C-7E45-946E-555E16C23593}" sibTransId="{CFB74DF6-C640-214E-998B-03AA9AAE66D1}"/>
    <dgm:cxn modelId="{80340D50-7A7C-F543-93C7-8843DAB107E6}" type="presOf" srcId="{5AB00EB3-EFF3-6949-8348-B41F562C452D}" destId="{68918749-B80C-4D7D-9B98-87E51A2B3AA3}" srcOrd="0" destOrd="0" presId="urn:microsoft.com/office/officeart/2018/2/layout/IconVerticalSolidList"/>
    <dgm:cxn modelId="{4C75C955-905D-A446-B4DE-EDD4E8A9E72D}" srcId="{5B03A614-1572-E643-87D8-663A8BFBAFD1}" destId="{1C9A17DE-D3E1-764E-9F3B-3E2CFD9A601E}" srcOrd="2" destOrd="0" parTransId="{896C7916-04CF-2249-9CE2-2AEEF61D3229}" sibTransId="{D2209E3B-9E14-0E4C-B5B6-91155EB60486}"/>
    <dgm:cxn modelId="{38FA9E67-F2FE-4308-B131-B75D680DC623}" srcId="{5B03A614-1572-E643-87D8-663A8BFBAFD1}" destId="{22754CB9-813A-4AA1-B282-6484E54E9FD3}" srcOrd="3" destOrd="0" parTransId="{52A1EEC7-4F96-4501-85EE-4DDA6BB54DD8}" sibTransId="{282706A0-3AEC-49D9-8D0F-E738076CB944}"/>
    <dgm:cxn modelId="{246FC66B-866E-6C4E-AD5A-F220B7A11968}" type="presOf" srcId="{1C9A17DE-D3E1-764E-9F3B-3E2CFD9A601E}" destId="{84B05F6A-1816-4CF3-A8FF-40BDCA4C9A79}" srcOrd="0" destOrd="0" presId="urn:microsoft.com/office/officeart/2018/2/layout/IconVerticalSolidList"/>
    <dgm:cxn modelId="{60A502CA-7037-468B-97B4-9E72DD78063F}" type="presOf" srcId="{22754CB9-813A-4AA1-B282-6484E54E9FD3}" destId="{1D4AC380-3733-4736-8593-306AE3D929DF}" srcOrd="0" destOrd="0" presId="urn:microsoft.com/office/officeart/2018/2/layout/IconVerticalSolidList"/>
    <dgm:cxn modelId="{BEFED0D9-96CD-4E48-8DAE-6653AE2960F4}" srcId="{5B03A614-1572-E643-87D8-663A8BFBAFD1}" destId="{5AB00EB3-EFF3-6949-8348-B41F562C452D}" srcOrd="1" destOrd="0" parTransId="{64E47F0F-D20A-A840-B9C8-2EEAD9F8BB97}" sibTransId="{8BD1714B-4851-B746-9638-AEA266C87C94}"/>
    <dgm:cxn modelId="{35BA1BDE-E652-EA49-AA65-B915BE633E0C}" type="presOf" srcId="{6B366F44-3119-1C4D-9080-9820F620732C}" destId="{2319EA0B-E72C-4FA9-8839-A0CC388C5B56}" srcOrd="0" destOrd="0" presId="urn:microsoft.com/office/officeart/2018/2/layout/IconVerticalSolidList"/>
    <dgm:cxn modelId="{02C6AAD6-EC62-F043-B266-5D28ECEB1798}" type="presParOf" srcId="{B81751A6-E99F-4169-8582-0C6D76230F63}" destId="{C8BE22A9-96EF-4161-BE73-B7641DE8F75F}" srcOrd="0" destOrd="0" presId="urn:microsoft.com/office/officeart/2018/2/layout/IconVerticalSolidList"/>
    <dgm:cxn modelId="{AE828623-D28E-8A43-8F1C-C771BB3EF2F4}" type="presParOf" srcId="{C8BE22A9-96EF-4161-BE73-B7641DE8F75F}" destId="{8FAC1A82-D20A-41CE-A5A2-352119914F89}" srcOrd="0" destOrd="0" presId="urn:microsoft.com/office/officeart/2018/2/layout/IconVerticalSolidList"/>
    <dgm:cxn modelId="{7E1CEFA5-EA5A-6B49-9133-FB3CF18B97B0}" type="presParOf" srcId="{C8BE22A9-96EF-4161-BE73-B7641DE8F75F}" destId="{FBD8FB26-89FE-482E-9268-DA24DB60D5B9}" srcOrd="1" destOrd="0" presId="urn:microsoft.com/office/officeart/2018/2/layout/IconVerticalSolidList"/>
    <dgm:cxn modelId="{F7837824-E955-0C48-99CD-827E9EB3E131}" type="presParOf" srcId="{C8BE22A9-96EF-4161-BE73-B7641DE8F75F}" destId="{1FDECDE9-6BE1-48EE-8D73-69252BA4800C}" srcOrd="2" destOrd="0" presId="urn:microsoft.com/office/officeart/2018/2/layout/IconVerticalSolidList"/>
    <dgm:cxn modelId="{61609C13-7417-E34D-8722-201235E7E774}" type="presParOf" srcId="{C8BE22A9-96EF-4161-BE73-B7641DE8F75F}" destId="{2319EA0B-E72C-4FA9-8839-A0CC388C5B56}" srcOrd="3" destOrd="0" presId="urn:microsoft.com/office/officeart/2018/2/layout/IconVerticalSolidList"/>
    <dgm:cxn modelId="{A4E7296A-8C2F-074B-8887-E1D947108AF3}" type="presParOf" srcId="{B81751A6-E99F-4169-8582-0C6D76230F63}" destId="{081356F3-0514-4E89-8A92-D26CFDEFED0E}" srcOrd="1" destOrd="0" presId="urn:microsoft.com/office/officeart/2018/2/layout/IconVerticalSolidList"/>
    <dgm:cxn modelId="{73DE66CE-0D98-FC4A-941F-55B24FF4CCE5}" type="presParOf" srcId="{B81751A6-E99F-4169-8582-0C6D76230F63}" destId="{E740A080-3756-4F8E-A8AF-709C11D7F5CC}" srcOrd="2" destOrd="0" presId="urn:microsoft.com/office/officeart/2018/2/layout/IconVerticalSolidList"/>
    <dgm:cxn modelId="{E31DB60E-FCBB-7144-86A8-865AE4F016C2}" type="presParOf" srcId="{E740A080-3756-4F8E-A8AF-709C11D7F5CC}" destId="{D70048AC-B524-4556-9E89-5C9E87616831}" srcOrd="0" destOrd="0" presId="urn:microsoft.com/office/officeart/2018/2/layout/IconVerticalSolidList"/>
    <dgm:cxn modelId="{30DB7E97-B430-694B-AB24-CDE1BB29D9A4}" type="presParOf" srcId="{E740A080-3756-4F8E-A8AF-709C11D7F5CC}" destId="{3648591A-13BF-4447-84F7-8D616B31C5A1}" srcOrd="1" destOrd="0" presId="urn:microsoft.com/office/officeart/2018/2/layout/IconVerticalSolidList"/>
    <dgm:cxn modelId="{EC72F0EE-A348-9D4B-BA1C-40473D3FFE71}" type="presParOf" srcId="{E740A080-3756-4F8E-A8AF-709C11D7F5CC}" destId="{E2A910F4-5F3F-44F0-A853-FFC2AA784EDF}" srcOrd="2" destOrd="0" presId="urn:microsoft.com/office/officeart/2018/2/layout/IconVerticalSolidList"/>
    <dgm:cxn modelId="{C699C207-D254-634B-96E7-CBD78DA8CD4F}" type="presParOf" srcId="{E740A080-3756-4F8E-A8AF-709C11D7F5CC}" destId="{68918749-B80C-4D7D-9B98-87E51A2B3AA3}" srcOrd="3" destOrd="0" presId="urn:microsoft.com/office/officeart/2018/2/layout/IconVerticalSolidList"/>
    <dgm:cxn modelId="{B4F3FAB8-290D-7D43-A8AC-FCAC750D4973}" type="presParOf" srcId="{B81751A6-E99F-4169-8582-0C6D76230F63}" destId="{C57A4E28-171B-4FE6-B1B8-C55116EFD4B2}" srcOrd="3" destOrd="0" presId="urn:microsoft.com/office/officeart/2018/2/layout/IconVerticalSolidList"/>
    <dgm:cxn modelId="{174CD125-B4FE-F04C-9420-CA423C7A3256}" type="presParOf" srcId="{B81751A6-E99F-4169-8582-0C6D76230F63}" destId="{A86DAACF-93FB-409F-9D65-6AE9FD277C62}" srcOrd="4" destOrd="0" presId="urn:microsoft.com/office/officeart/2018/2/layout/IconVerticalSolidList"/>
    <dgm:cxn modelId="{C69DA354-95AC-B240-ACB8-72FB440AD5E4}" type="presParOf" srcId="{A86DAACF-93FB-409F-9D65-6AE9FD277C62}" destId="{6DEBEE00-F13C-4EB1-B5DB-35DD7D97A6F5}" srcOrd="0" destOrd="0" presId="urn:microsoft.com/office/officeart/2018/2/layout/IconVerticalSolidList"/>
    <dgm:cxn modelId="{5479D6A9-04C0-464B-945E-F6479E689C9D}" type="presParOf" srcId="{A86DAACF-93FB-409F-9D65-6AE9FD277C62}" destId="{F9416BD8-D0D0-4B2B-AA6D-792F32454FF3}" srcOrd="1" destOrd="0" presId="urn:microsoft.com/office/officeart/2018/2/layout/IconVerticalSolidList"/>
    <dgm:cxn modelId="{C14CB324-F5D0-A14E-B62B-A4120313BBAA}" type="presParOf" srcId="{A86DAACF-93FB-409F-9D65-6AE9FD277C62}" destId="{7F2272B4-2418-431B-B16F-CF42D60B8E35}" srcOrd="2" destOrd="0" presId="urn:microsoft.com/office/officeart/2018/2/layout/IconVerticalSolidList"/>
    <dgm:cxn modelId="{E5A83EC4-339C-AF4F-A664-5D6A0116C0FF}" type="presParOf" srcId="{A86DAACF-93FB-409F-9D65-6AE9FD277C62}" destId="{84B05F6A-1816-4CF3-A8FF-40BDCA4C9A79}" srcOrd="3" destOrd="0" presId="urn:microsoft.com/office/officeart/2018/2/layout/IconVerticalSolidList"/>
    <dgm:cxn modelId="{CD610690-E050-4988-9067-86B549820AE9}" type="presParOf" srcId="{B81751A6-E99F-4169-8582-0C6D76230F63}" destId="{529BEC51-E41D-4CAF-8424-183F3131BD63}" srcOrd="5" destOrd="0" presId="urn:microsoft.com/office/officeart/2018/2/layout/IconVerticalSolidList"/>
    <dgm:cxn modelId="{9DC5A0F4-47D1-4194-8B0D-A92FE172F1BE}" type="presParOf" srcId="{B81751A6-E99F-4169-8582-0C6D76230F63}" destId="{A27B0734-7F0A-46E8-A865-023A73D17962}" srcOrd="6" destOrd="0" presId="urn:microsoft.com/office/officeart/2018/2/layout/IconVerticalSolidList"/>
    <dgm:cxn modelId="{3E85CCBE-7AC2-4E57-A3A3-337E9B9E530D}" type="presParOf" srcId="{A27B0734-7F0A-46E8-A865-023A73D17962}" destId="{AB40CDD2-D5D4-450B-9A73-9B4E49E76316}" srcOrd="0" destOrd="0" presId="urn:microsoft.com/office/officeart/2018/2/layout/IconVerticalSolidList"/>
    <dgm:cxn modelId="{55325FCF-3A4E-422D-BF0C-409A7FA94F76}" type="presParOf" srcId="{A27B0734-7F0A-46E8-A865-023A73D17962}" destId="{B93F6710-B0C7-4A51-A8CA-32860BD63A8B}" srcOrd="1" destOrd="0" presId="urn:microsoft.com/office/officeart/2018/2/layout/IconVerticalSolidList"/>
    <dgm:cxn modelId="{911C0213-2D51-47DA-BD03-CD211D54841E}" type="presParOf" srcId="{A27B0734-7F0A-46E8-A865-023A73D17962}" destId="{6B8CE164-9FFE-4577-AEFF-2884B0B694EC}" srcOrd="2" destOrd="0" presId="urn:microsoft.com/office/officeart/2018/2/layout/IconVerticalSolidList"/>
    <dgm:cxn modelId="{2F1F4478-61E0-490E-81DD-B789F75CD2C8}" type="presParOf" srcId="{A27B0734-7F0A-46E8-A865-023A73D17962}" destId="{1D4AC380-3733-4736-8593-306AE3D929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096C165-9CC4-4EB9-A4A2-57753BDE835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29BABEC-2509-4E90-86A2-8358CE6F19DC}">
      <dgm:prSet phldrT="[Texto]" custT="1"/>
      <dgm:spPr/>
      <dgm:t>
        <a:bodyPr/>
        <a:lstStyle/>
        <a:p>
          <a:br>
            <a:rPr lang="es-CL" sz="2000" b="1" dirty="0">
              <a:solidFill>
                <a:schemeClr val="bg1"/>
              </a:solidFill>
            </a:rPr>
          </a:br>
          <a:endParaRPr lang="es-CL" sz="2000" b="1" dirty="0">
            <a:solidFill>
              <a:schemeClr val="bg1"/>
            </a:solidFill>
          </a:endParaRPr>
        </a:p>
        <a:p>
          <a:r>
            <a:rPr lang="es-CL" sz="2000" b="1" dirty="0">
              <a:solidFill>
                <a:schemeClr val="bg1"/>
              </a:solidFill>
            </a:rPr>
            <a:t>Carre-</a:t>
          </a:r>
          <a:br>
            <a:rPr lang="es-CL" sz="2000" b="1" dirty="0">
              <a:solidFill>
                <a:schemeClr val="bg1"/>
              </a:solidFill>
            </a:rPr>
          </a:br>
          <a:r>
            <a:rPr lang="es-CL" sz="2000" b="1" dirty="0">
              <a:solidFill>
                <a:schemeClr val="bg1"/>
              </a:solidFill>
            </a:rPr>
            <a:t>ras</a:t>
          </a:r>
          <a:endParaRPr lang="es-CL" sz="1100" b="1" dirty="0">
            <a:solidFill>
              <a:schemeClr val="bg1"/>
            </a:solidFill>
          </a:endParaRPr>
        </a:p>
      </dgm:t>
    </dgm:pt>
    <dgm:pt modelId="{C5126314-7C7B-452E-9E36-362FE051E7A6}" type="parTrans" cxnId="{29954190-F9FA-4F76-9E54-CBDE35F1161E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CF9AE350-AEC2-4361-A7FB-08FA839045F5}" type="sibTrans" cxnId="{29954190-F9FA-4F76-9E54-CBDE35F1161E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09F28A77-0BA0-4E01-8F46-CD5DD3977557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Compensaciones</a:t>
          </a:r>
        </a:p>
      </dgm:t>
    </dgm:pt>
    <dgm:pt modelId="{D5EB118D-06EA-40D7-B4BE-5A273DE0D73E}" type="parTrans" cxnId="{5B92DEE8-E6A5-46CC-875A-524DC84202D1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6598F3EC-0D43-4CB3-B045-9884A812324E}" type="sibTrans" cxnId="{5B92DEE8-E6A5-46CC-875A-524DC84202D1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B577C8D4-0703-4E24-ABA1-35908C0B2666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Formación/Selección</a:t>
          </a:r>
        </a:p>
      </dgm:t>
    </dgm:pt>
    <dgm:pt modelId="{AAB26B4D-02E8-4FF0-9415-BFF1760554CE}" type="parTrans" cxnId="{D4C72A04-821F-4446-B245-D2FDC4EAE540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568FFB1A-5A30-4934-B12F-0C8E9BDC6401}" type="sibTrans" cxnId="{D4C72A04-821F-4446-B245-D2FDC4EAE540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CC53A001-3F54-43FA-8935-D184826D1116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Desempeño</a:t>
          </a:r>
        </a:p>
      </dgm:t>
    </dgm:pt>
    <dgm:pt modelId="{D915FD5D-B476-41FA-8EC1-4916D2978727}" type="parTrans" cxnId="{6EAE2A3F-39BC-412B-BCC0-EA9153C2CFB7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228012AF-85BB-480C-8026-39D56186B3C7}" type="sibTrans" cxnId="{6EAE2A3F-39BC-412B-BCC0-EA9153C2CFB7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A83EA9D8-F8B1-4C3C-9502-30B81BF194A1}">
      <dgm:prSet phldrT="[Texto]" custT="1"/>
      <dgm:spPr/>
      <dgm:t>
        <a:bodyPr/>
        <a:lstStyle/>
        <a:p>
          <a:r>
            <a:rPr lang="es-CL" sz="1800" b="1" dirty="0">
              <a:solidFill>
                <a:schemeClr val="bg1"/>
              </a:solidFill>
            </a:rPr>
            <a:t>Descripción de puestos. </a:t>
          </a:r>
          <a:br>
            <a:rPr lang="es-CL" sz="1800" b="1" dirty="0">
              <a:solidFill>
                <a:schemeClr val="bg1"/>
              </a:solidFill>
            </a:rPr>
          </a:br>
          <a:r>
            <a:rPr lang="es-CL" sz="1800" b="1" dirty="0">
              <a:solidFill>
                <a:schemeClr val="bg1"/>
              </a:solidFill>
            </a:rPr>
            <a:t>Inventario de puestos</a:t>
          </a:r>
        </a:p>
      </dgm:t>
    </dgm:pt>
    <dgm:pt modelId="{FC70EBE7-B06C-4C50-A335-DC8E6C0F8FF9}" type="parTrans" cxnId="{9E2E94A3-2C23-4B0B-8148-92ED5E7ABB38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37BB023D-A54A-449C-B27A-23686ECAA5B4}" type="sibTrans" cxnId="{9E2E94A3-2C23-4B0B-8148-92ED5E7ABB38}">
      <dgm:prSet/>
      <dgm:spPr/>
      <dgm:t>
        <a:bodyPr/>
        <a:lstStyle/>
        <a:p>
          <a:endParaRPr lang="es-CL" sz="2000" b="1">
            <a:solidFill>
              <a:schemeClr val="bg1"/>
            </a:solidFill>
          </a:endParaRPr>
        </a:p>
      </dgm:t>
    </dgm:pt>
    <dgm:pt modelId="{B26F87DC-3EB6-4A2F-A641-F6E74DBEE7E0}" type="pres">
      <dgm:prSet presAssocID="{A096C165-9CC4-4EB9-A4A2-57753BDE8355}" presName="Name0" presStyleCnt="0">
        <dgm:presLayoutVars>
          <dgm:dir/>
          <dgm:animLvl val="lvl"/>
          <dgm:resizeHandles val="exact"/>
        </dgm:presLayoutVars>
      </dgm:prSet>
      <dgm:spPr/>
    </dgm:pt>
    <dgm:pt modelId="{C861D75B-25F8-4878-8F9A-41DDC1BD87BA}" type="pres">
      <dgm:prSet presAssocID="{F29BABEC-2509-4E90-86A2-8358CE6F19DC}" presName="Name8" presStyleCnt="0"/>
      <dgm:spPr/>
    </dgm:pt>
    <dgm:pt modelId="{F091C1D3-593C-498B-A10C-9E00165A42F5}" type="pres">
      <dgm:prSet presAssocID="{F29BABEC-2509-4E90-86A2-8358CE6F19DC}" presName="level" presStyleLbl="node1" presStyleIdx="0" presStyleCnt="5">
        <dgm:presLayoutVars>
          <dgm:chMax val="1"/>
          <dgm:bulletEnabled val="1"/>
        </dgm:presLayoutVars>
      </dgm:prSet>
      <dgm:spPr/>
    </dgm:pt>
    <dgm:pt modelId="{6B0F9173-A630-48EA-9E72-E8BE7500EA37}" type="pres">
      <dgm:prSet presAssocID="{F29BABEC-2509-4E90-86A2-8358CE6F19D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022154F-65E6-4746-BF5E-03C5192FFAC3}" type="pres">
      <dgm:prSet presAssocID="{CC53A001-3F54-43FA-8935-D184826D1116}" presName="Name8" presStyleCnt="0"/>
      <dgm:spPr/>
    </dgm:pt>
    <dgm:pt modelId="{484BF70C-1BE4-41E7-876B-39551BB25970}" type="pres">
      <dgm:prSet presAssocID="{CC53A001-3F54-43FA-8935-D184826D1116}" presName="level" presStyleLbl="node1" presStyleIdx="1" presStyleCnt="5">
        <dgm:presLayoutVars>
          <dgm:chMax val="1"/>
          <dgm:bulletEnabled val="1"/>
        </dgm:presLayoutVars>
      </dgm:prSet>
      <dgm:spPr/>
    </dgm:pt>
    <dgm:pt modelId="{5C7C9CB1-5204-45CA-AD8A-2256592B29AC}" type="pres">
      <dgm:prSet presAssocID="{CC53A001-3F54-43FA-8935-D184826D11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E61C873-ECDF-4428-B187-A5D574FF31D4}" type="pres">
      <dgm:prSet presAssocID="{09F28A77-0BA0-4E01-8F46-CD5DD3977557}" presName="Name8" presStyleCnt="0"/>
      <dgm:spPr/>
    </dgm:pt>
    <dgm:pt modelId="{9B78AF7B-D37B-4C6E-AC4A-5231C863465C}" type="pres">
      <dgm:prSet presAssocID="{09F28A77-0BA0-4E01-8F46-CD5DD3977557}" presName="level" presStyleLbl="node1" presStyleIdx="2" presStyleCnt="5">
        <dgm:presLayoutVars>
          <dgm:chMax val="1"/>
          <dgm:bulletEnabled val="1"/>
        </dgm:presLayoutVars>
      </dgm:prSet>
      <dgm:spPr/>
    </dgm:pt>
    <dgm:pt modelId="{C78696B8-C361-4035-83A5-953CD72CD21B}" type="pres">
      <dgm:prSet presAssocID="{09F28A77-0BA0-4E01-8F46-CD5DD39775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D5EC6D8-ED27-4525-8C5A-8AAC47BA976B}" type="pres">
      <dgm:prSet presAssocID="{B577C8D4-0703-4E24-ABA1-35908C0B2666}" presName="Name8" presStyleCnt="0"/>
      <dgm:spPr/>
    </dgm:pt>
    <dgm:pt modelId="{4FE8249E-18FB-4190-AA2C-DF10B7E2FA58}" type="pres">
      <dgm:prSet presAssocID="{B577C8D4-0703-4E24-ABA1-35908C0B2666}" presName="level" presStyleLbl="node1" presStyleIdx="3" presStyleCnt="5">
        <dgm:presLayoutVars>
          <dgm:chMax val="1"/>
          <dgm:bulletEnabled val="1"/>
        </dgm:presLayoutVars>
      </dgm:prSet>
      <dgm:spPr/>
    </dgm:pt>
    <dgm:pt modelId="{6B189175-0A54-46F7-9B68-D42FFCB63223}" type="pres">
      <dgm:prSet presAssocID="{B577C8D4-0703-4E24-ABA1-35908C0B266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00C41E-EE8C-43D2-A311-0AF199AD32AD}" type="pres">
      <dgm:prSet presAssocID="{A83EA9D8-F8B1-4C3C-9502-30B81BF194A1}" presName="Name8" presStyleCnt="0"/>
      <dgm:spPr/>
    </dgm:pt>
    <dgm:pt modelId="{92D54D3E-7F5F-4144-92FF-4F68C4FF60C8}" type="pres">
      <dgm:prSet presAssocID="{A83EA9D8-F8B1-4C3C-9502-30B81BF194A1}" presName="level" presStyleLbl="node1" presStyleIdx="4" presStyleCnt="5">
        <dgm:presLayoutVars>
          <dgm:chMax val="1"/>
          <dgm:bulletEnabled val="1"/>
        </dgm:presLayoutVars>
      </dgm:prSet>
      <dgm:spPr/>
    </dgm:pt>
    <dgm:pt modelId="{815DC9DD-720F-4E34-B09C-09BD73A67870}" type="pres">
      <dgm:prSet presAssocID="{A83EA9D8-F8B1-4C3C-9502-30B81BF194A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4C72A04-821F-4446-B245-D2FDC4EAE540}" srcId="{A096C165-9CC4-4EB9-A4A2-57753BDE8355}" destId="{B577C8D4-0703-4E24-ABA1-35908C0B2666}" srcOrd="3" destOrd="0" parTransId="{AAB26B4D-02E8-4FF0-9415-BFF1760554CE}" sibTransId="{568FFB1A-5A30-4934-B12F-0C8E9BDC6401}"/>
    <dgm:cxn modelId="{3F069915-AF74-4B1A-B30E-A95037A79579}" type="presOf" srcId="{CC53A001-3F54-43FA-8935-D184826D1116}" destId="{484BF70C-1BE4-41E7-876B-39551BB25970}" srcOrd="0" destOrd="0" presId="urn:microsoft.com/office/officeart/2005/8/layout/pyramid1"/>
    <dgm:cxn modelId="{3B982424-FE69-4461-B80D-79158F8AA7F7}" type="presOf" srcId="{A83EA9D8-F8B1-4C3C-9502-30B81BF194A1}" destId="{92D54D3E-7F5F-4144-92FF-4F68C4FF60C8}" srcOrd="0" destOrd="0" presId="urn:microsoft.com/office/officeart/2005/8/layout/pyramid1"/>
    <dgm:cxn modelId="{E2BC5430-A8A9-4613-A046-BE718431F1DC}" type="presOf" srcId="{B577C8D4-0703-4E24-ABA1-35908C0B2666}" destId="{6B189175-0A54-46F7-9B68-D42FFCB63223}" srcOrd="1" destOrd="0" presId="urn:microsoft.com/office/officeart/2005/8/layout/pyramid1"/>
    <dgm:cxn modelId="{6EAE2A3F-39BC-412B-BCC0-EA9153C2CFB7}" srcId="{A096C165-9CC4-4EB9-A4A2-57753BDE8355}" destId="{CC53A001-3F54-43FA-8935-D184826D1116}" srcOrd="1" destOrd="0" parTransId="{D915FD5D-B476-41FA-8EC1-4916D2978727}" sibTransId="{228012AF-85BB-480C-8026-39D56186B3C7}"/>
    <dgm:cxn modelId="{5FD8077C-DFED-45F9-840F-0F911C675077}" type="presOf" srcId="{CC53A001-3F54-43FA-8935-D184826D1116}" destId="{5C7C9CB1-5204-45CA-AD8A-2256592B29AC}" srcOrd="1" destOrd="0" presId="urn:microsoft.com/office/officeart/2005/8/layout/pyramid1"/>
    <dgm:cxn modelId="{60DC8F7D-F3FF-4256-9EE2-97DCF2F3397A}" type="presOf" srcId="{A83EA9D8-F8B1-4C3C-9502-30B81BF194A1}" destId="{815DC9DD-720F-4E34-B09C-09BD73A67870}" srcOrd="1" destOrd="0" presId="urn:microsoft.com/office/officeart/2005/8/layout/pyramid1"/>
    <dgm:cxn modelId="{29954190-F9FA-4F76-9E54-CBDE35F1161E}" srcId="{A096C165-9CC4-4EB9-A4A2-57753BDE8355}" destId="{F29BABEC-2509-4E90-86A2-8358CE6F19DC}" srcOrd="0" destOrd="0" parTransId="{C5126314-7C7B-452E-9E36-362FE051E7A6}" sibTransId="{CF9AE350-AEC2-4361-A7FB-08FA839045F5}"/>
    <dgm:cxn modelId="{1B465691-83E6-4309-B5C9-A8F9C6A81763}" type="presOf" srcId="{B577C8D4-0703-4E24-ABA1-35908C0B2666}" destId="{4FE8249E-18FB-4190-AA2C-DF10B7E2FA58}" srcOrd="0" destOrd="0" presId="urn:microsoft.com/office/officeart/2005/8/layout/pyramid1"/>
    <dgm:cxn modelId="{9E2E94A3-2C23-4B0B-8148-92ED5E7ABB38}" srcId="{A096C165-9CC4-4EB9-A4A2-57753BDE8355}" destId="{A83EA9D8-F8B1-4C3C-9502-30B81BF194A1}" srcOrd="4" destOrd="0" parTransId="{FC70EBE7-B06C-4C50-A335-DC8E6C0F8FF9}" sibTransId="{37BB023D-A54A-449C-B27A-23686ECAA5B4}"/>
    <dgm:cxn modelId="{3A4AF9B4-98F0-47D3-A720-603E25CD9D0D}" type="presOf" srcId="{A096C165-9CC4-4EB9-A4A2-57753BDE8355}" destId="{B26F87DC-3EB6-4A2F-A641-F6E74DBEE7E0}" srcOrd="0" destOrd="0" presId="urn:microsoft.com/office/officeart/2005/8/layout/pyramid1"/>
    <dgm:cxn modelId="{791C16C0-5A44-4403-9007-A9D5F6400152}" type="presOf" srcId="{F29BABEC-2509-4E90-86A2-8358CE6F19DC}" destId="{6B0F9173-A630-48EA-9E72-E8BE7500EA37}" srcOrd="1" destOrd="0" presId="urn:microsoft.com/office/officeart/2005/8/layout/pyramid1"/>
    <dgm:cxn modelId="{651293C6-B1FC-4758-AEBD-B9D28F340396}" type="presOf" srcId="{09F28A77-0BA0-4E01-8F46-CD5DD3977557}" destId="{C78696B8-C361-4035-83A5-953CD72CD21B}" srcOrd="1" destOrd="0" presId="urn:microsoft.com/office/officeart/2005/8/layout/pyramid1"/>
    <dgm:cxn modelId="{86DB1ED0-1E24-4E4E-B01A-DBDA14BFAF0E}" type="presOf" srcId="{F29BABEC-2509-4E90-86A2-8358CE6F19DC}" destId="{F091C1D3-593C-498B-A10C-9E00165A42F5}" srcOrd="0" destOrd="0" presId="urn:microsoft.com/office/officeart/2005/8/layout/pyramid1"/>
    <dgm:cxn modelId="{2CCEEAE2-A484-47A1-8DF2-4EBB695109BF}" type="presOf" srcId="{09F28A77-0BA0-4E01-8F46-CD5DD3977557}" destId="{9B78AF7B-D37B-4C6E-AC4A-5231C863465C}" srcOrd="0" destOrd="0" presId="urn:microsoft.com/office/officeart/2005/8/layout/pyramid1"/>
    <dgm:cxn modelId="{5B92DEE8-E6A5-46CC-875A-524DC84202D1}" srcId="{A096C165-9CC4-4EB9-A4A2-57753BDE8355}" destId="{09F28A77-0BA0-4E01-8F46-CD5DD3977557}" srcOrd="2" destOrd="0" parTransId="{D5EB118D-06EA-40D7-B4BE-5A273DE0D73E}" sibTransId="{6598F3EC-0D43-4CB3-B045-9884A812324E}"/>
    <dgm:cxn modelId="{15B7541E-2E27-44EB-9173-BD48BD85DA50}" type="presParOf" srcId="{B26F87DC-3EB6-4A2F-A641-F6E74DBEE7E0}" destId="{C861D75B-25F8-4878-8F9A-41DDC1BD87BA}" srcOrd="0" destOrd="0" presId="urn:microsoft.com/office/officeart/2005/8/layout/pyramid1"/>
    <dgm:cxn modelId="{474017C5-5105-409D-A567-EC4C629D7E94}" type="presParOf" srcId="{C861D75B-25F8-4878-8F9A-41DDC1BD87BA}" destId="{F091C1D3-593C-498B-A10C-9E00165A42F5}" srcOrd="0" destOrd="0" presId="urn:microsoft.com/office/officeart/2005/8/layout/pyramid1"/>
    <dgm:cxn modelId="{03D0D871-F461-444E-8DC6-E6FE953132C2}" type="presParOf" srcId="{C861D75B-25F8-4878-8F9A-41DDC1BD87BA}" destId="{6B0F9173-A630-48EA-9E72-E8BE7500EA37}" srcOrd="1" destOrd="0" presId="urn:microsoft.com/office/officeart/2005/8/layout/pyramid1"/>
    <dgm:cxn modelId="{EA80710C-073B-43E3-ACFC-90FD7955D04E}" type="presParOf" srcId="{B26F87DC-3EB6-4A2F-A641-F6E74DBEE7E0}" destId="{D022154F-65E6-4746-BF5E-03C5192FFAC3}" srcOrd="1" destOrd="0" presId="urn:microsoft.com/office/officeart/2005/8/layout/pyramid1"/>
    <dgm:cxn modelId="{78AAC4A4-D046-40E2-8D88-0066250CED86}" type="presParOf" srcId="{D022154F-65E6-4746-BF5E-03C5192FFAC3}" destId="{484BF70C-1BE4-41E7-876B-39551BB25970}" srcOrd="0" destOrd="0" presId="urn:microsoft.com/office/officeart/2005/8/layout/pyramid1"/>
    <dgm:cxn modelId="{7150427E-0DBA-485D-8B45-394E945A0A26}" type="presParOf" srcId="{D022154F-65E6-4746-BF5E-03C5192FFAC3}" destId="{5C7C9CB1-5204-45CA-AD8A-2256592B29AC}" srcOrd="1" destOrd="0" presId="urn:microsoft.com/office/officeart/2005/8/layout/pyramid1"/>
    <dgm:cxn modelId="{C445B80F-0058-4850-AFA5-6160ABFADC33}" type="presParOf" srcId="{B26F87DC-3EB6-4A2F-A641-F6E74DBEE7E0}" destId="{CE61C873-ECDF-4428-B187-A5D574FF31D4}" srcOrd="2" destOrd="0" presId="urn:microsoft.com/office/officeart/2005/8/layout/pyramid1"/>
    <dgm:cxn modelId="{7F61A428-286A-4246-BF7A-06C205E59B3E}" type="presParOf" srcId="{CE61C873-ECDF-4428-B187-A5D574FF31D4}" destId="{9B78AF7B-D37B-4C6E-AC4A-5231C863465C}" srcOrd="0" destOrd="0" presId="urn:microsoft.com/office/officeart/2005/8/layout/pyramid1"/>
    <dgm:cxn modelId="{2021344D-0AD8-464D-B4A7-986CA127E90E}" type="presParOf" srcId="{CE61C873-ECDF-4428-B187-A5D574FF31D4}" destId="{C78696B8-C361-4035-83A5-953CD72CD21B}" srcOrd="1" destOrd="0" presId="urn:microsoft.com/office/officeart/2005/8/layout/pyramid1"/>
    <dgm:cxn modelId="{98F6D5C7-7FDF-47AB-8FCE-28CDFBE5428C}" type="presParOf" srcId="{B26F87DC-3EB6-4A2F-A641-F6E74DBEE7E0}" destId="{ED5EC6D8-ED27-4525-8C5A-8AAC47BA976B}" srcOrd="3" destOrd="0" presId="urn:microsoft.com/office/officeart/2005/8/layout/pyramid1"/>
    <dgm:cxn modelId="{95782CF5-71EB-45A2-BE7C-97DF37D4A94E}" type="presParOf" srcId="{ED5EC6D8-ED27-4525-8C5A-8AAC47BA976B}" destId="{4FE8249E-18FB-4190-AA2C-DF10B7E2FA58}" srcOrd="0" destOrd="0" presId="urn:microsoft.com/office/officeart/2005/8/layout/pyramid1"/>
    <dgm:cxn modelId="{DD443D97-1928-4A9B-9F20-88B1A9CDB52A}" type="presParOf" srcId="{ED5EC6D8-ED27-4525-8C5A-8AAC47BA976B}" destId="{6B189175-0A54-46F7-9B68-D42FFCB63223}" srcOrd="1" destOrd="0" presId="urn:microsoft.com/office/officeart/2005/8/layout/pyramid1"/>
    <dgm:cxn modelId="{0160077F-498E-4FDE-B606-AE733441A18B}" type="presParOf" srcId="{B26F87DC-3EB6-4A2F-A641-F6E74DBEE7E0}" destId="{3E00C41E-EE8C-43D2-A311-0AF199AD32AD}" srcOrd="4" destOrd="0" presId="urn:microsoft.com/office/officeart/2005/8/layout/pyramid1"/>
    <dgm:cxn modelId="{0E6A6089-1C20-40E2-919B-D3AD2A35325F}" type="presParOf" srcId="{3E00C41E-EE8C-43D2-A311-0AF199AD32AD}" destId="{92D54D3E-7F5F-4144-92FF-4F68C4FF60C8}" srcOrd="0" destOrd="0" presId="urn:microsoft.com/office/officeart/2005/8/layout/pyramid1"/>
    <dgm:cxn modelId="{B0F8E9EC-7265-4F98-9AC4-9F26403220EF}" type="presParOf" srcId="{3E00C41E-EE8C-43D2-A311-0AF199AD32AD}" destId="{815DC9DD-720F-4E34-B09C-09BD73A6787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75782-FCE8-4C8F-A5D7-90FAC9A21863}">
      <dsp:nvSpPr>
        <dsp:cNvPr id="0" name=""/>
        <dsp:cNvSpPr/>
      </dsp:nvSpPr>
      <dsp:spPr>
        <a:xfrm>
          <a:off x="653279" y="118768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DAD83-795B-4E81-9C34-42910036AB19}">
      <dsp:nvSpPr>
        <dsp:cNvPr id="0" name=""/>
        <dsp:cNvSpPr/>
      </dsp:nvSpPr>
      <dsp:spPr>
        <a:xfrm>
          <a:off x="158279" y="22677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Conocimos a Richard Branson.</a:t>
          </a:r>
          <a:endParaRPr lang="en-US" sz="1300" kern="1200"/>
        </a:p>
      </dsp:txBody>
      <dsp:txXfrm>
        <a:off x="158279" y="2267784"/>
        <a:ext cx="1800000" cy="720000"/>
      </dsp:txXfrm>
    </dsp:sp>
    <dsp:sp modelId="{B92BE3CA-76EB-4794-847C-E69E76760841}">
      <dsp:nvSpPr>
        <dsp:cNvPr id="0" name=""/>
        <dsp:cNvSpPr/>
      </dsp:nvSpPr>
      <dsp:spPr>
        <a:xfrm>
          <a:off x="2768279" y="118768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7A4AC9-FE7D-4418-98E0-DA1A64631242}">
      <dsp:nvSpPr>
        <dsp:cNvPr id="0" name=""/>
        <dsp:cNvSpPr/>
      </dsp:nvSpPr>
      <dsp:spPr>
        <a:xfrm>
          <a:off x="2273279" y="22677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Activamos conocimientos previos sobre RRHH y Gestión de Personas.</a:t>
          </a:r>
          <a:endParaRPr lang="en-US" sz="1300" kern="1200"/>
        </a:p>
      </dsp:txBody>
      <dsp:txXfrm>
        <a:off x="2273279" y="2267784"/>
        <a:ext cx="1800000" cy="720000"/>
      </dsp:txXfrm>
    </dsp:sp>
    <dsp:sp modelId="{A06D602C-A4DD-466D-943F-8CE51E1460C5}">
      <dsp:nvSpPr>
        <dsp:cNvPr id="0" name=""/>
        <dsp:cNvSpPr/>
      </dsp:nvSpPr>
      <dsp:spPr>
        <a:xfrm>
          <a:off x="4883279" y="118768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4DD66A-24E7-4705-80A1-711B9F6E5F8C}">
      <dsp:nvSpPr>
        <dsp:cNvPr id="0" name=""/>
        <dsp:cNvSpPr/>
      </dsp:nvSpPr>
      <dsp:spPr>
        <a:xfrm>
          <a:off x="4388279" y="22677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Conocimos las áreas funcionales de la empresa.</a:t>
          </a:r>
          <a:endParaRPr lang="en-US" sz="1300" kern="1200"/>
        </a:p>
      </dsp:txBody>
      <dsp:txXfrm>
        <a:off x="4388279" y="2267784"/>
        <a:ext cx="1800000" cy="720000"/>
      </dsp:txXfrm>
    </dsp:sp>
    <dsp:sp modelId="{360C6385-A24D-4F9F-AA39-717CC0E827CD}">
      <dsp:nvSpPr>
        <dsp:cNvPr id="0" name=""/>
        <dsp:cNvSpPr/>
      </dsp:nvSpPr>
      <dsp:spPr>
        <a:xfrm>
          <a:off x="6998279" y="118768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FF31D7-FCA6-4FED-88AA-398863584ABB}">
      <dsp:nvSpPr>
        <dsp:cNvPr id="0" name=""/>
        <dsp:cNvSpPr/>
      </dsp:nvSpPr>
      <dsp:spPr>
        <a:xfrm>
          <a:off x="6503279" y="22677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Concepto de Gestión de Personas.</a:t>
          </a:r>
          <a:endParaRPr lang="en-US" sz="1300" kern="1200"/>
        </a:p>
      </dsp:txBody>
      <dsp:txXfrm>
        <a:off x="6503279" y="2267784"/>
        <a:ext cx="1800000" cy="720000"/>
      </dsp:txXfrm>
    </dsp:sp>
    <dsp:sp modelId="{FA885C78-B938-4158-B463-D6887AF61BC4}">
      <dsp:nvSpPr>
        <dsp:cNvPr id="0" name=""/>
        <dsp:cNvSpPr/>
      </dsp:nvSpPr>
      <dsp:spPr>
        <a:xfrm>
          <a:off x="9113279" y="118768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77B30-C0AA-4097-9CBD-AA74D9B0F1F3}">
      <dsp:nvSpPr>
        <dsp:cNvPr id="0" name=""/>
        <dsp:cNvSpPr/>
      </dsp:nvSpPr>
      <dsp:spPr>
        <a:xfrm>
          <a:off x="8618279" y="22677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300" kern="1200"/>
            <a:t>Colaboración y Compromiso</a:t>
          </a:r>
          <a:endParaRPr lang="en-US" sz="1300" kern="1200"/>
        </a:p>
      </dsp:txBody>
      <dsp:txXfrm>
        <a:off x="8618279" y="2267784"/>
        <a:ext cx="1800000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A3FAB-A8AB-494C-907B-7950CA9F8DEA}">
      <dsp:nvSpPr>
        <dsp:cNvPr id="0" name=""/>
        <dsp:cNvSpPr/>
      </dsp:nvSpPr>
      <dsp:spPr>
        <a:xfrm>
          <a:off x="0" y="719377"/>
          <a:ext cx="62817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C858BC-64EA-4A5D-BDD3-F712A5A27FA7}">
      <dsp:nvSpPr>
        <dsp:cNvPr id="0" name=""/>
        <dsp:cNvSpPr/>
      </dsp:nvSpPr>
      <dsp:spPr>
        <a:xfrm>
          <a:off x="314086" y="335617"/>
          <a:ext cx="439721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Por resultados de gestión.</a:t>
          </a:r>
        </a:p>
      </dsp:txBody>
      <dsp:txXfrm>
        <a:off x="351553" y="373084"/>
        <a:ext cx="4322282" cy="692586"/>
      </dsp:txXfrm>
    </dsp:sp>
    <dsp:sp modelId="{F1230544-F3A9-4628-B70E-4BD4E79DAA64}">
      <dsp:nvSpPr>
        <dsp:cNvPr id="0" name=""/>
        <dsp:cNvSpPr/>
      </dsp:nvSpPr>
      <dsp:spPr>
        <a:xfrm>
          <a:off x="0" y="1898737"/>
          <a:ext cx="62817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0967A-DCEB-4677-ABB8-F138ABF5B628}">
      <dsp:nvSpPr>
        <dsp:cNvPr id="0" name=""/>
        <dsp:cNvSpPr/>
      </dsp:nvSpPr>
      <dsp:spPr>
        <a:xfrm>
          <a:off x="314086" y="1514977"/>
          <a:ext cx="439721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Por nivel jerárquico</a:t>
          </a:r>
        </a:p>
      </dsp:txBody>
      <dsp:txXfrm>
        <a:off x="351553" y="1552444"/>
        <a:ext cx="4322282" cy="692586"/>
      </dsp:txXfrm>
    </dsp:sp>
    <dsp:sp modelId="{8DE670E9-AE41-41BB-9D79-87941552DD71}">
      <dsp:nvSpPr>
        <dsp:cNvPr id="0" name=""/>
        <dsp:cNvSpPr/>
      </dsp:nvSpPr>
      <dsp:spPr>
        <a:xfrm>
          <a:off x="0" y="3078097"/>
          <a:ext cx="62817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203479-277C-442E-BA47-E294E0B2D4D6}">
      <dsp:nvSpPr>
        <dsp:cNvPr id="0" name=""/>
        <dsp:cNvSpPr/>
      </dsp:nvSpPr>
      <dsp:spPr>
        <a:xfrm>
          <a:off x="314086" y="2694337"/>
          <a:ext cx="439721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Por RRHH</a:t>
          </a:r>
        </a:p>
      </dsp:txBody>
      <dsp:txXfrm>
        <a:off x="351553" y="2731804"/>
        <a:ext cx="4322282" cy="692586"/>
      </dsp:txXfrm>
    </dsp:sp>
    <dsp:sp modelId="{45D968D1-AC73-4DA8-BD43-4E646AEE0F8F}">
      <dsp:nvSpPr>
        <dsp:cNvPr id="0" name=""/>
        <dsp:cNvSpPr/>
      </dsp:nvSpPr>
      <dsp:spPr>
        <a:xfrm>
          <a:off x="0" y="4257457"/>
          <a:ext cx="6281738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815C5-1B2E-42E7-9692-1481D1AF4108}">
      <dsp:nvSpPr>
        <dsp:cNvPr id="0" name=""/>
        <dsp:cNvSpPr/>
      </dsp:nvSpPr>
      <dsp:spPr>
        <a:xfrm>
          <a:off x="314086" y="3873697"/>
          <a:ext cx="4397216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6204" tIns="0" rIns="166204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600" kern="1200" dirty="0"/>
            <a:t>Formación requerida</a:t>
          </a:r>
        </a:p>
      </dsp:txBody>
      <dsp:txXfrm>
        <a:off x="351553" y="3911164"/>
        <a:ext cx="4322282" cy="69258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1A82-D20A-41CE-A5A2-352119914F89}">
      <dsp:nvSpPr>
        <dsp:cNvPr id="0" name=""/>
        <dsp:cNvSpPr/>
      </dsp:nvSpPr>
      <dsp:spPr>
        <a:xfrm>
          <a:off x="0" y="2054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8FB26-89FE-482E-9268-DA24DB60D5B9}">
      <dsp:nvSpPr>
        <dsp:cNvPr id="0" name=""/>
        <dsp:cNvSpPr/>
      </dsp:nvSpPr>
      <dsp:spPr>
        <a:xfrm>
          <a:off x="315006" y="236357"/>
          <a:ext cx="572739" cy="572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EA0B-E72C-4FA9-8839-A0CC388C5B56}">
      <dsp:nvSpPr>
        <dsp:cNvPr id="0" name=""/>
        <dsp:cNvSpPr/>
      </dsp:nvSpPr>
      <dsp:spPr>
        <a:xfrm>
          <a:off x="1202753" y="2054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Remuneración y Retribuciones</a:t>
          </a:r>
        </a:p>
      </dsp:txBody>
      <dsp:txXfrm>
        <a:off x="1202753" y="2054"/>
        <a:ext cx="4619013" cy="1041345"/>
      </dsp:txXfrm>
    </dsp:sp>
    <dsp:sp modelId="{D70048AC-B524-4556-9E89-5C9E87616831}">
      <dsp:nvSpPr>
        <dsp:cNvPr id="0" name=""/>
        <dsp:cNvSpPr/>
      </dsp:nvSpPr>
      <dsp:spPr>
        <a:xfrm>
          <a:off x="0" y="1303736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591A-13BF-4447-84F7-8D616B31C5A1}">
      <dsp:nvSpPr>
        <dsp:cNvPr id="0" name=""/>
        <dsp:cNvSpPr/>
      </dsp:nvSpPr>
      <dsp:spPr>
        <a:xfrm>
          <a:off x="315006" y="1538039"/>
          <a:ext cx="572739" cy="572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8749-B80C-4D7D-9B98-87E51A2B3AA3}">
      <dsp:nvSpPr>
        <dsp:cNvPr id="0" name=""/>
        <dsp:cNvSpPr/>
      </dsp:nvSpPr>
      <dsp:spPr>
        <a:xfrm>
          <a:off x="1202753" y="1303736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Prestaciones, servicios sociales</a:t>
          </a:r>
        </a:p>
      </dsp:txBody>
      <dsp:txXfrm>
        <a:off x="1202753" y="1303736"/>
        <a:ext cx="4619013" cy="1041345"/>
      </dsp:txXfrm>
    </dsp:sp>
    <dsp:sp modelId="{6DEBEE00-F13C-4EB1-B5DB-35DD7D97A6F5}">
      <dsp:nvSpPr>
        <dsp:cNvPr id="0" name=""/>
        <dsp:cNvSpPr/>
      </dsp:nvSpPr>
      <dsp:spPr>
        <a:xfrm>
          <a:off x="0" y="2605418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6BD8-D0D0-4B2B-AA6D-792F32454FF3}">
      <dsp:nvSpPr>
        <dsp:cNvPr id="0" name=""/>
        <dsp:cNvSpPr/>
      </dsp:nvSpPr>
      <dsp:spPr>
        <a:xfrm>
          <a:off x="315006" y="2839720"/>
          <a:ext cx="572739" cy="572739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5F6A-1816-4CF3-A8FF-40BDCA4C9A79}">
      <dsp:nvSpPr>
        <dsp:cNvPr id="0" name=""/>
        <dsp:cNvSpPr/>
      </dsp:nvSpPr>
      <dsp:spPr>
        <a:xfrm>
          <a:off x="1202753" y="2605418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Higiene y Seguridad Laboral</a:t>
          </a:r>
        </a:p>
      </dsp:txBody>
      <dsp:txXfrm>
        <a:off x="1202753" y="2605418"/>
        <a:ext cx="4619013" cy="1041345"/>
      </dsp:txXfrm>
    </dsp:sp>
    <dsp:sp modelId="{2248DC9B-7BBA-4ECB-9E03-431417E74A40}">
      <dsp:nvSpPr>
        <dsp:cNvPr id="0" name=""/>
        <dsp:cNvSpPr/>
      </dsp:nvSpPr>
      <dsp:spPr>
        <a:xfrm>
          <a:off x="0" y="3907099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C4288-DC1B-4E0E-A1ED-8068D66A0E82}">
      <dsp:nvSpPr>
        <dsp:cNvPr id="0" name=""/>
        <dsp:cNvSpPr/>
      </dsp:nvSpPr>
      <dsp:spPr>
        <a:xfrm>
          <a:off x="315006" y="4141402"/>
          <a:ext cx="572739" cy="5727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4D30DD-3F66-4EA3-B233-E6383F09FFC8}">
      <dsp:nvSpPr>
        <dsp:cNvPr id="0" name=""/>
        <dsp:cNvSpPr/>
      </dsp:nvSpPr>
      <dsp:spPr>
        <a:xfrm>
          <a:off x="1202753" y="3907099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Relaciones Sindicales</a:t>
          </a:r>
        </a:p>
      </dsp:txBody>
      <dsp:txXfrm>
        <a:off x="1202753" y="3907099"/>
        <a:ext cx="4619013" cy="104134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1A82-D20A-41CE-A5A2-352119914F89}">
      <dsp:nvSpPr>
        <dsp:cNvPr id="0" name=""/>
        <dsp:cNvSpPr/>
      </dsp:nvSpPr>
      <dsp:spPr>
        <a:xfrm>
          <a:off x="0" y="804456"/>
          <a:ext cx="5821767" cy="14851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8FB26-89FE-482E-9268-DA24DB60D5B9}">
      <dsp:nvSpPr>
        <dsp:cNvPr id="0" name=""/>
        <dsp:cNvSpPr/>
      </dsp:nvSpPr>
      <dsp:spPr>
        <a:xfrm>
          <a:off x="449257" y="1138615"/>
          <a:ext cx="816832" cy="8168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EA0B-E72C-4FA9-8839-A0CC388C5B56}">
      <dsp:nvSpPr>
        <dsp:cNvPr id="0" name=""/>
        <dsp:cNvSpPr/>
      </dsp:nvSpPr>
      <dsp:spPr>
        <a:xfrm>
          <a:off x="1715348" y="804456"/>
          <a:ext cx="4106418" cy="148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78" tIns="157178" rIns="157178" bIns="1571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Capacitación</a:t>
          </a:r>
        </a:p>
      </dsp:txBody>
      <dsp:txXfrm>
        <a:off x="1715348" y="804456"/>
        <a:ext cx="4106418" cy="1485149"/>
      </dsp:txXfrm>
    </dsp:sp>
    <dsp:sp modelId="{D70048AC-B524-4556-9E89-5C9E87616831}">
      <dsp:nvSpPr>
        <dsp:cNvPr id="0" name=""/>
        <dsp:cNvSpPr/>
      </dsp:nvSpPr>
      <dsp:spPr>
        <a:xfrm>
          <a:off x="0" y="2660893"/>
          <a:ext cx="5821767" cy="148514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591A-13BF-4447-84F7-8D616B31C5A1}">
      <dsp:nvSpPr>
        <dsp:cNvPr id="0" name=""/>
        <dsp:cNvSpPr/>
      </dsp:nvSpPr>
      <dsp:spPr>
        <a:xfrm>
          <a:off x="449257" y="2995052"/>
          <a:ext cx="816832" cy="8168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8749-B80C-4D7D-9B98-87E51A2B3AA3}">
      <dsp:nvSpPr>
        <dsp:cNvPr id="0" name=""/>
        <dsp:cNvSpPr/>
      </dsp:nvSpPr>
      <dsp:spPr>
        <a:xfrm>
          <a:off x="1715348" y="2660893"/>
          <a:ext cx="4106418" cy="1485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178" tIns="157178" rIns="157178" bIns="157178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Desarrollo</a:t>
          </a:r>
        </a:p>
      </dsp:txBody>
      <dsp:txXfrm>
        <a:off x="1715348" y="2660893"/>
        <a:ext cx="4106418" cy="14851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08207-7F3B-AA4E-9901-8CE2D5E1E26A}">
      <dsp:nvSpPr>
        <dsp:cNvPr id="0" name=""/>
        <dsp:cNvSpPr/>
      </dsp:nvSpPr>
      <dsp:spPr>
        <a:xfrm>
          <a:off x="0" y="2926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E92A54-7005-0246-88E1-DECC78946A9E}">
      <dsp:nvSpPr>
        <dsp:cNvPr id="0" name=""/>
        <dsp:cNvSpPr/>
      </dsp:nvSpPr>
      <dsp:spPr>
        <a:xfrm>
          <a:off x="0" y="2926"/>
          <a:ext cx="6281873" cy="1996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La </a:t>
          </a:r>
          <a:r>
            <a:rPr lang="es-CL" sz="2400" kern="1200" dirty="0">
              <a:solidFill>
                <a:schemeClr val="accent5"/>
              </a:solidFill>
            </a:rPr>
            <a:t>Gestión de Personas </a:t>
          </a:r>
          <a:r>
            <a:rPr lang="es-CL" sz="2400" b="1" kern="1200" dirty="0">
              <a:solidFill>
                <a:schemeClr val="accent5"/>
              </a:solidFill>
            </a:rPr>
            <a:t> </a:t>
          </a:r>
          <a:r>
            <a:rPr lang="es-CL" sz="2400" b="0" kern="1200" dirty="0"/>
            <a:t>al interior de una empresa existe para </a:t>
          </a:r>
          <a:r>
            <a:rPr lang="es-CL" sz="2400" b="0" kern="1200" dirty="0">
              <a:solidFill>
                <a:schemeClr val="accent5"/>
              </a:solidFill>
            </a:rPr>
            <a:t>contratar y seleccionar, para capacitar, pagar bonos, </a:t>
          </a:r>
          <a:r>
            <a:rPr lang="es-CL" sz="2400" b="0" kern="1200" dirty="0" err="1">
              <a:solidFill>
                <a:schemeClr val="accent5"/>
              </a:solidFill>
            </a:rPr>
            <a:t>etc</a:t>
          </a:r>
          <a:r>
            <a:rPr lang="es-CL" sz="2400" b="0" kern="1200" dirty="0"/>
            <a:t>, siendo la principal la de </a:t>
          </a:r>
          <a:r>
            <a:rPr lang="es-CL" sz="2400" b="0" kern="1200" dirty="0">
              <a:solidFill>
                <a:schemeClr val="accent5"/>
              </a:solidFill>
            </a:rPr>
            <a:t>aumentar la productividad del  recurso humano</a:t>
          </a:r>
          <a:r>
            <a:rPr lang="es-CL" sz="2400" b="0" kern="1200" dirty="0"/>
            <a:t>.</a:t>
          </a:r>
          <a:endParaRPr lang="en-US" sz="2400" b="0" kern="1200" dirty="0"/>
        </a:p>
      </dsp:txBody>
      <dsp:txXfrm>
        <a:off x="0" y="2926"/>
        <a:ext cx="6281873" cy="1996088"/>
      </dsp:txXfrm>
    </dsp:sp>
    <dsp:sp modelId="{4F86FC38-30D8-7A4D-A425-3C126272F37F}">
      <dsp:nvSpPr>
        <dsp:cNvPr id="0" name=""/>
        <dsp:cNvSpPr/>
      </dsp:nvSpPr>
      <dsp:spPr>
        <a:xfrm>
          <a:off x="0" y="1999015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70FCF-8C8F-4544-A353-679B9CCD2EBF}">
      <dsp:nvSpPr>
        <dsp:cNvPr id="0" name=""/>
        <dsp:cNvSpPr/>
      </dsp:nvSpPr>
      <dsp:spPr>
        <a:xfrm>
          <a:off x="0" y="1999015"/>
          <a:ext cx="6281873" cy="1996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A través de la </a:t>
          </a:r>
          <a:r>
            <a:rPr lang="es-CL" sz="2400" b="0" kern="1200" dirty="0">
              <a:solidFill>
                <a:schemeClr val="accent5"/>
              </a:solidFill>
            </a:rPr>
            <a:t>función de recursos humanos </a:t>
          </a:r>
          <a:r>
            <a:rPr lang="es-CL" sz="2400" b="0" kern="1200" dirty="0"/>
            <a:t>o </a:t>
          </a:r>
          <a:r>
            <a:rPr lang="es-CL" sz="2400" b="0" kern="1200" dirty="0">
              <a:solidFill>
                <a:schemeClr val="accent5"/>
              </a:solidFill>
            </a:rPr>
            <a:t>gerencia de personas</a:t>
          </a:r>
          <a:r>
            <a:rPr lang="es-CL" sz="2400" kern="1200" dirty="0"/>
            <a:t>, se optimizan y coordinan las </a:t>
          </a:r>
          <a:r>
            <a:rPr lang="es-CL" sz="2400" kern="1200" dirty="0">
              <a:solidFill>
                <a:schemeClr val="accent5"/>
              </a:solidFill>
            </a:rPr>
            <a:t>competencias y habilidades</a:t>
          </a:r>
          <a:r>
            <a:rPr lang="es-CL" sz="2400" kern="1200" dirty="0"/>
            <a:t>, los </a:t>
          </a:r>
          <a:r>
            <a:rPr lang="es-CL" sz="2400" kern="1200" dirty="0">
              <a:solidFill>
                <a:schemeClr val="accent5"/>
              </a:solidFill>
            </a:rPr>
            <a:t>conocimientos y experiencia</a:t>
          </a:r>
          <a:r>
            <a:rPr lang="es-CL" sz="2400" kern="1200" dirty="0"/>
            <a:t> de todos los colaboradores de la empresa</a:t>
          </a:r>
          <a:endParaRPr lang="en-US" sz="2400" kern="1200" dirty="0"/>
        </a:p>
      </dsp:txBody>
      <dsp:txXfrm>
        <a:off x="0" y="1999015"/>
        <a:ext cx="6281873" cy="1996088"/>
      </dsp:txXfrm>
    </dsp:sp>
    <dsp:sp modelId="{F577BA2E-AD1F-E04C-8EF5-2B6E234E8343}">
      <dsp:nvSpPr>
        <dsp:cNvPr id="0" name=""/>
        <dsp:cNvSpPr/>
      </dsp:nvSpPr>
      <dsp:spPr>
        <a:xfrm>
          <a:off x="0" y="3995103"/>
          <a:ext cx="628187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3CCAC-972D-A747-A26D-D1AF62F0C212}">
      <dsp:nvSpPr>
        <dsp:cNvPr id="0" name=""/>
        <dsp:cNvSpPr/>
      </dsp:nvSpPr>
      <dsp:spPr>
        <a:xfrm>
          <a:off x="0" y="3995103"/>
          <a:ext cx="6281873" cy="1996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400" kern="1200" dirty="0"/>
            <a:t>Con lo anterior se obtiene su </a:t>
          </a:r>
          <a:r>
            <a:rPr lang="es-CL" sz="2400" b="0" kern="1200" dirty="0">
              <a:solidFill>
                <a:schemeClr val="accent5"/>
              </a:solidFill>
            </a:rPr>
            <a:t>máxima eficiencia</a:t>
          </a:r>
          <a:r>
            <a:rPr lang="es-CL" sz="2400" kern="1200" dirty="0"/>
            <a:t>, siendo este, el principal desafío de la administración del personal.</a:t>
          </a:r>
          <a:endParaRPr lang="en-US" sz="2400" kern="1200" dirty="0"/>
        </a:p>
      </dsp:txBody>
      <dsp:txXfrm>
        <a:off x="0" y="3995103"/>
        <a:ext cx="6281873" cy="19960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1A82-D20A-41CE-A5A2-352119914F89}">
      <dsp:nvSpPr>
        <dsp:cNvPr id="0" name=""/>
        <dsp:cNvSpPr/>
      </dsp:nvSpPr>
      <dsp:spPr>
        <a:xfrm>
          <a:off x="0" y="604"/>
          <a:ext cx="5821767" cy="1414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8FB26-89FE-482E-9268-DA24DB60D5B9}">
      <dsp:nvSpPr>
        <dsp:cNvPr id="0" name=""/>
        <dsp:cNvSpPr/>
      </dsp:nvSpPr>
      <dsp:spPr>
        <a:xfrm>
          <a:off x="427760" y="318773"/>
          <a:ext cx="777745" cy="777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EA0B-E72C-4FA9-8839-A0CC388C5B56}">
      <dsp:nvSpPr>
        <dsp:cNvPr id="0" name=""/>
        <dsp:cNvSpPr/>
      </dsp:nvSpPr>
      <dsp:spPr>
        <a:xfrm>
          <a:off x="1633266" y="604"/>
          <a:ext cx="4188500" cy="141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149657" rIns="149657" bIns="1496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Investigación y Planeación</a:t>
          </a:r>
        </a:p>
      </dsp:txBody>
      <dsp:txXfrm>
        <a:off x="1633266" y="604"/>
        <a:ext cx="4188500" cy="1414083"/>
      </dsp:txXfrm>
    </dsp:sp>
    <dsp:sp modelId="{D70048AC-B524-4556-9E89-5C9E87616831}">
      <dsp:nvSpPr>
        <dsp:cNvPr id="0" name=""/>
        <dsp:cNvSpPr/>
      </dsp:nvSpPr>
      <dsp:spPr>
        <a:xfrm>
          <a:off x="0" y="1768208"/>
          <a:ext cx="5821767" cy="1414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591A-13BF-4447-84F7-8D616B31C5A1}">
      <dsp:nvSpPr>
        <dsp:cNvPr id="0" name=""/>
        <dsp:cNvSpPr/>
      </dsp:nvSpPr>
      <dsp:spPr>
        <a:xfrm>
          <a:off x="427760" y="2086377"/>
          <a:ext cx="777745" cy="777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8749-B80C-4D7D-9B98-87E51A2B3AA3}">
      <dsp:nvSpPr>
        <dsp:cNvPr id="0" name=""/>
        <dsp:cNvSpPr/>
      </dsp:nvSpPr>
      <dsp:spPr>
        <a:xfrm>
          <a:off x="1633266" y="1768208"/>
          <a:ext cx="4188500" cy="141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149657" rIns="149657" bIns="1496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Reclutamiento</a:t>
          </a:r>
        </a:p>
      </dsp:txBody>
      <dsp:txXfrm>
        <a:off x="1633266" y="1768208"/>
        <a:ext cx="4188500" cy="1414083"/>
      </dsp:txXfrm>
    </dsp:sp>
    <dsp:sp modelId="{6DEBEE00-F13C-4EB1-B5DB-35DD7D97A6F5}">
      <dsp:nvSpPr>
        <dsp:cNvPr id="0" name=""/>
        <dsp:cNvSpPr/>
      </dsp:nvSpPr>
      <dsp:spPr>
        <a:xfrm>
          <a:off x="0" y="3535812"/>
          <a:ext cx="5821767" cy="1414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6BD8-D0D0-4B2B-AA6D-792F32454FF3}">
      <dsp:nvSpPr>
        <dsp:cNvPr id="0" name=""/>
        <dsp:cNvSpPr/>
      </dsp:nvSpPr>
      <dsp:spPr>
        <a:xfrm>
          <a:off x="427760" y="3853981"/>
          <a:ext cx="777745" cy="777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5F6A-1816-4CF3-A8FF-40BDCA4C9A79}">
      <dsp:nvSpPr>
        <dsp:cNvPr id="0" name=""/>
        <dsp:cNvSpPr/>
      </dsp:nvSpPr>
      <dsp:spPr>
        <a:xfrm>
          <a:off x="1633266" y="3535812"/>
          <a:ext cx="4188500" cy="141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149657" rIns="149657" bIns="1496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Selección</a:t>
          </a:r>
        </a:p>
      </dsp:txBody>
      <dsp:txXfrm>
        <a:off x="1633266" y="3535812"/>
        <a:ext cx="4188500" cy="14140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B8941-5D7A-D841-8588-C2B1E8E454AF}">
      <dsp:nvSpPr>
        <dsp:cNvPr id="0" name=""/>
        <dsp:cNvSpPr/>
      </dsp:nvSpPr>
      <dsp:spPr>
        <a:xfrm>
          <a:off x="454" y="2708757"/>
          <a:ext cx="1244309" cy="622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Candidatos</a:t>
          </a:r>
        </a:p>
      </dsp:txBody>
      <dsp:txXfrm>
        <a:off x="18676" y="2726979"/>
        <a:ext cx="1207865" cy="585710"/>
      </dsp:txXfrm>
    </dsp:sp>
    <dsp:sp modelId="{D6DC69E0-50B3-2643-A310-B42C958EF277}">
      <dsp:nvSpPr>
        <dsp:cNvPr id="0" name=""/>
        <dsp:cNvSpPr/>
      </dsp:nvSpPr>
      <dsp:spPr>
        <a:xfrm rot="19457599">
          <a:off x="1187151" y="2831110"/>
          <a:ext cx="612948" cy="19709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612948" y="98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78302" y="2825641"/>
        <a:ext cx="30647" cy="30647"/>
      </dsp:txXfrm>
    </dsp:sp>
    <dsp:sp modelId="{A850A87F-68E6-8B42-B415-89EB5F02F07A}">
      <dsp:nvSpPr>
        <dsp:cNvPr id="0" name=""/>
        <dsp:cNvSpPr/>
      </dsp:nvSpPr>
      <dsp:spPr>
        <a:xfrm>
          <a:off x="1742487" y="2351018"/>
          <a:ext cx="1244309" cy="622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Empleados</a:t>
          </a:r>
        </a:p>
      </dsp:txBody>
      <dsp:txXfrm>
        <a:off x="1760709" y="2369240"/>
        <a:ext cx="1207865" cy="585710"/>
      </dsp:txXfrm>
    </dsp:sp>
    <dsp:sp modelId="{9A4C4AB9-4EB1-8344-972D-1AB149C42FC0}">
      <dsp:nvSpPr>
        <dsp:cNvPr id="0" name=""/>
        <dsp:cNvSpPr/>
      </dsp:nvSpPr>
      <dsp:spPr>
        <a:xfrm rot="19457599">
          <a:off x="2929184" y="2473371"/>
          <a:ext cx="612948" cy="19709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612948" y="98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20335" y="2467902"/>
        <a:ext cx="30647" cy="30647"/>
      </dsp:txXfrm>
    </dsp:sp>
    <dsp:sp modelId="{788BF100-739E-4E4F-8F0E-BC418853F7A4}">
      <dsp:nvSpPr>
        <dsp:cNvPr id="0" name=""/>
        <dsp:cNvSpPr/>
      </dsp:nvSpPr>
      <dsp:spPr>
        <a:xfrm>
          <a:off x="3484521" y="1993279"/>
          <a:ext cx="1244309" cy="622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la propia Empresa</a:t>
          </a:r>
        </a:p>
      </dsp:txBody>
      <dsp:txXfrm>
        <a:off x="3502743" y="2011501"/>
        <a:ext cx="1207865" cy="585710"/>
      </dsp:txXfrm>
    </dsp:sp>
    <dsp:sp modelId="{78DF0932-CE24-314C-90CA-EF483A0088C3}">
      <dsp:nvSpPr>
        <dsp:cNvPr id="0" name=""/>
        <dsp:cNvSpPr/>
      </dsp:nvSpPr>
      <dsp:spPr>
        <a:xfrm rot="2142401">
          <a:off x="2929184" y="2831110"/>
          <a:ext cx="612948" cy="19709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612948" y="985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20335" y="2825641"/>
        <a:ext cx="30647" cy="30647"/>
      </dsp:txXfrm>
    </dsp:sp>
    <dsp:sp modelId="{5892B6F2-ECAB-8746-81C4-9149E62FBAB3}">
      <dsp:nvSpPr>
        <dsp:cNvPr id="0" name=""/>
        <dsp:cNvSpPr/>
      </dsp:nvSpPr>
      <dsp:spPr>
        <a:xfrm>
          <a:off x="3484521" y="2708757"/>
          <a:ext cx="1244309" cy="622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En otras empresas</a:t>
          </a:r>
        </a:p>
      </dsp:txBody>
      <dsp:txXfrm>
        <a:off x="3502743" y="2726979"/>
        <a:ext cx="1207865" cy="585710"/>
      </dsp:txXfrm>
    </dsp:sp>
    <dsp:sp modelId="{58125E4A-3097-D243-9B56-2AAE7C3A0B98}">
      <dsp:nvSpPr>
        <dsp:cNvPr id="0" name=""/>
        <dsp:cNvSpPr/>
      </dsp:nvSpPr>
      <dsp:spPr>
        <a:xfrm rot="3761170">
          <a:off x="922976" y="3538332"/>
          <a:ext cx="1189304" cy="19709"/>
        </a:xfrm>
        <a:custGeom>
          <a:avLst/>
          <a:gdLst/>
          <a:ahLst/>
          <a:cxnLst/>
          <a:rect l="0" t="0" r="0" b="0"/>
          <a:pathLst>
            <a:path>
              <a:moveTo>
                <a:pt x="0" y="9854"/>
              </a:moveTo>
              <a:lnTo>
                <a:pt x="1189304" y="985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487895" y="3518454"/>
        <a:ext cx="59465" cy="59465"/>
      </dsp:txXfrm>
    </dsp:sp>
    <dsp:sp modelId="{952FFFC2-D5D9-8048-AA3A-3407FF96A70E}">
      <dsp:nvSpPr>
        <dsp:cNvPr id="0" name=""/>
        <dsp:cNvSpPr/>
      </dsp:nvSpPr>
      <dsp:spPr>
        <a:xfrm>
          <a:off x="1790493" y="3765462"/>
          <a:ext cx="1244309" cy="622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Disponibles</a:t>
          </a:r>
        </a:p>
      </dsp:txBody>
      <dsp:txXfrm>
        <a:off x="1808715" y="3783684"/>
        <a:ext cx="1207865" cy="5857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1A82-D20A-41CE-A5A2-352119914F89}">
      <dsp:nvSpPr>
        <dsp:cNvPr id="0" name=""/>
        <dsp:cNvSpPr/>
      </dsp:nvSpPr>
      <dsp:spPr>
        <a:xfrm>
          <a:off x="0" y="604"/>
          <a:ext cx="5821767" cy="1414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8FB26-89FE-482E-9268-DA24DB60D5B9}">
      <dsp:nvSpPr>
        <dsp:cNvPr id="0" name=""/>
        <dsp:cNvSpPr/>
      </dsp:nvSpPr>
      <dsp:spPr>
        <a:xfrm>
          <a:off x="427760" y="318773"/>
          <a:ext cx="777745" cy="7777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EA0B-E72C-4FA9-8839-A0CC388C5B56}">
      <dsp:nvSpPr>
        <dsp:cNvPr id="0" name=""/>
        <dsp:cNvSpPr/>
      </dsp:nvSpPr>
      <dsp:spPr>
        <a:xfrm>
          <a:off x="1633266" y="604"/>
          <a:ext cx="4188500" cy="141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149657" rIns="149657" bIns="1496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Investigación y Planeación</a:t>
          </a:r>
        </a:p>
      </dsp:txBody>
      <dsp:txXfrm>
        <a:off x="1633266" y="604"/>
        <a:ext cx="4188500" cy="1414083"/>
      </dsp:txXfrm>
    </dsp:sp>
    <dsp:sp modelId="{D70048AC-B524-4556-9E89-5C9E87616831}">
      <dsp:nvSpPr>
        <dsp:cNvPr id="0" name=""/>
        <dsp:cNvSpPr/>
      </dsp:nvSpPr>
      <dsp:spPr>
        <a:xfrm>
          <a:off x="0" y="1768208"/>
          <a:ext cx="5821767" cy="1414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591A-13BF-4447-84F7-8D616B31C5A1}">
      <dsp:nvSpPr>
        <dsp:cNvPr id="0" name=""/>
        <dsp:cNvSpPr/>
      </dsp:nvSpPr>
      <dsp:spPr>
        <a:xfrm>
          <a:off x="427760" y="2086377"/>
          <a:ext cx="777745" cy="7777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8749-B80C-4D7D-9B98-87E51A2B3AA3}">
      <dsp:nvSpPr>
        <dsp:cNvPr id="0" name=""/>
        <dsp:cNvSpPr/>
      </dsp:nvSpPr>
      <dsp:spPr>
        <a:xfrm>
          <a:off x="1633266" y="1768208"/>
          <a:ext cx="4188500" cy="141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149657" rIns="149657" bIns="1496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Reclutamiento</a:t>
          </a:r>
        </a:p>
      </dsp:txBody>
      <dsp:txXfrm>
        <a:off x="1633266" y="1768208"/>
        <a:ext cx="4188500" cy="1414083"/>
      </dsp:txXfrm>
    </dsp:sp>
    <dsp:sp modelId="{6DEBEE00-F13C-4EB1-B5DB-35DD7D97A6F5}">
      <dsp:nvSpPr>
        <dsp:cNvPr id="0" name=""/>
        <dsp:cNvSpPr/>
      </dsp:nvSpPr>
      <dsp:spPr>
        <a:xfrm>
          <a:off x="0" y="3535812"/>
          <a:ext cx="5821767" cy="141408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6BD8-D0D0-4B2B-AA6D-792F32454FF3}">
      <dsp:nvSpPr>
        <dsp:cNvPr id="0" name=""/>
        <dsp:cNvSpPr/>
      </dsp:nvSpPr>
      <dsp:spPr>
        <a:xfrm>
          <a:off x="427760" y="3853981"/>
          <a:ext cx="777745" cy="7777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5F6A-1816-4CF3-A8FF-40BDCA4C9A79}">
      <dsp:nvSpPr>
        <dsp:cNvPr id="0" name=""/>
        <dsp:cNvSpPr/>
      </dsp:nvSpPr>
      <dsp:spPr>
        <a:xfrm>
          <a:off x="1633266" y="3535812"/>
          <a:ext cx="4188500" cy="14140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657" tIns="149657" rIns="149657" bIns="1496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Selección</a:t>
          </a:r>
        </a:p>
      </dsp:txBody>
      <dsp:txXfrm>
        <a:off x="1633266" y="3535812"/>
        <a:ext cx="4188500" cy="14140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9E12C-5062-BF42-92C0-7ABD41C8FD95}">
      <dsp:nvSpPr>
        <dsp:cNvPr id="0" name=""/>
        <dsp:cNvSpPr/>
      </dsp:nvSpPr>
      <dsp:spPr>
        <a:xfrm>
          <a:off x="10240" y="223055"/>
          <a:ext cx="1184147" cy="1184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kern="1200" dirty="0"/>
            <a:t>Candidato</a:t>
          </a:r>
        </a:p>
      </dsp:txBody>
      <dsp:txXfrm>
        <a:off x="183654" y="396469"/>
        <a:ext cx="837319" cy="837319"/>
      </dsp:txXfrm>
    </dsp:sp>
    <dsp:sp modelId="{0638AEF0-33E9-F840-9655-388EAF9C7AAD}">
      <dsp:nvSpPr>
        <dsp:cNvPr id="0" name=""/>
        <dsp:cNvSpPr/>
      </dsp:nvSpPr>
      <dsp:spPr>
        <a:xfrm>
          <a:off x="1194387" y="776323"/>
          <a:ext cx="357550" cy="77611"/>
        </a:xfrm>
        <a:custGeom>
          <a:avLst/>
          <a:gdLst/>
          <a:ahLst/>
          <a:cxnLst/>
          <a:rect l="0" t="0" r="0" b="0"/>
          <a:pathLst>
            <a:path>
              <a:moveTo>
                <a:pt x="0" y="38805"/>
              </a:moveTo>
              <a:lnTo>
                <a:pt x="357550" y="3880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364224" y="806190"/>
        <a:ext cx="17877" cy="17877"/>
      </dsp:txXfrm>
    </dsp:sp>
    <dsp:sp modelId="{B634CD0D-B21D-7B43-99F8-7478539F9DFB}">
      <dsp:nvSpPr>
        <dsp:cNvPr id="0" name=""/>
        <dsp:cNvSpPr/>
      </dsp:nvSpPr>
      <dsp:spPr>
        <a:xfrm>
          <a:off x="1551938" y="223055"/>
          <a:ext cx="1184147" cy="11841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Vacante</a:t>
          </a:r>
        </a:p>
      </dsp:txBody>
      <dsp:txXfrm>
        <a:off x="1725352" y="396469"/>
        <a:ext cx="837319" cy="8373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9E12C-5062-BF42-92C0-7ABD41C8FD95}">
      <dsp:nvSpPr>
        <dsp:cNvPr id="0" name=""/>
        <dsp:cNvSpPr/>
      </dsp:nvSpPr>
      <dsp:spPr>
        <a:xfrm>
          <a:off x="1679673" y="307990"/>
          <a:ext cx="1066652" cy="10666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Vacante</a:t>
          </a:r>
        </a:p>
      </dsp:txBody>
      <dsp:txXfrm>
        <a:off x="1835881" y="464198"/>
        <a:ext cx="754236" cy="754236"/>
      </dsp:txXfrm>
    </dsp:sp>
    <dsp:sp modelId="{7E4E63B4-CDBE-8A40-B5F4-212E534AB019}">
      <dsp:nvSpPr>
        <dsp:cNvPr id="0" name=""/>
        <dsp:cNvSpPr/>
      </dsp:nvSpPr>
      <dsp:spPr>
        <a:xfrm rot="10058168">
          <a:off x="878316" y="1028842"/>
          <a:ext cx="823273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823273" y="148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1269371" y="1023070"/>
        <a:ext cx="41163" cy="41163"/>
      </dsp:txXfrm>
    </dsp:sp>
    <dsp:sp modelId="{BA0789FE-02D1-2C46-9148-FA358F54F923}">
      <dsp:nvSpPr>
        <dsp:cNvPr id="0" name=""/>
        <dsp:cNvSpPr/>
      </dsp:nvSpPr>
      <dsp:spPr>
        <a:xfrm>
          <a:off x="156455" y="841019"/>
          <a:ext cx="739989" cy="739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/>
            <a:t>C</a:t>
          </a:r>
        </a:p>
      </dsp:txBody>
      <dsp:txXfrm>
        <a:off x="264824" y="949388"/>
        <a:ext cx="523251" cy="523251"/>
      </dsp:txXfrm>
    </dsp:sp>
    <dsp:sp modelId="{51B0ABE4-5F31-D84F-9F5C-5F4974A971DE}">
      <dsp:nvSpPr>
        <dsp:cNvPr id="0" name=""/>
        <dsp:cNvSpPr/>
      </dsp:nvSpPr>
      <dsp:spPr>
        <a:xfrm rot="11552198">
          <a:off x="865387" y="619902"/>
          <a:ext cx="836979" cy="29619"/>
        </a:xfrm>
        <a:custGeom>
          <a:avLst/>
          <a:gdLst/>
          <a:ahLst/>
          <a:cxnLst/>
          <a:rect l="0" t="0" r="0" b="0"/>
          <a:pathLst>
            <a:path>
              <a:moveTo>
                <a:pt x="0" y="14809"/>
              </a:moveTo>
              <a:lnTo>
                <a:pt x="836979" y="14809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 rot="10800000">
        <a:off x="1262952" y="613787"/>
        <a:ext cx="41848" cy="41848"/>
      </dsp:txXfrm>
    </dsp:sp>
    <dsp:sp modelId="{712254B6-E309-ED4D-B823-1570675E13CC}">
      <dsp:nvSpPr>
        <dsp:cNvPr id="0" name=""/>
        <dsp:cNvSpPr/>
      </dsp:nvSpPr>
      <dsp:spPr>
        <a:xfrm>
          <a:off x="144197" y="93566"/>
          <a:ext cx="739989" cy="7399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kern="1200" dirty="0"/>
            <a:t>C</a:t>
          </a:r>
        </a:p>
      </dsp:txBody>
      <dsp:txXfrm>
        <a:off x="252566" y="201935"/>
        <a:ext cx="523251" cy="52325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AC1A82-D20A-41CE-A5A2-352119914F89}">
      <dsp:nvSpPr>
        <dsp:cNvPr id="0" name=""/>
        <dsp:cNvSpPr/>
      </dsp:nvSpPr>
      <dsp:spPr>
        <a:xfrm>
          <a:off x="0" y="2054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8FB26-89FE-482E-9268-DA24DB60D5B9}">
      <dsp:nvSpPr>
        <dsp:cNvPr id="0" name=""/>
        <dsp:cNvSpPr/>
      </dsp:nvSpPr>
      <dsp:spPr>
        <a:xfrm>
          <a:off x="315006" y="236357"/>
          <a:ext cx="572739" cy="572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EA0B-E72C-4FA9-8839-A0CC388C5B56}">
      <dsp:nvSpPr>
        <dsp:cNvPr id="0" name=""/>
        <dsp:cNvSpPr/>
      </dsp:nvSpPr>
      <dsp:spPr>
        <a:xfrm>
          <a:off x="1202753" y="2054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Integración de las Personas</a:t>
          </a:r>
        </a:p>
      </dsp:txBody>
      <dsp:txXfrm>
        <a:off x="1202753" y="2054"/>
        <a:ext cx="4619013" cy="1041345"/>
      </dsp:txXfrm>
    </dsp:sp>
    <dsp:sp modelId="{D70048AC-B524-4556-9E89-5C9E87616831}">
      <dsp:nvSpPr>
        <dsp:cNvPr id="0" name=""/>
        <dsp:cNvSpPr/>
      </dsp:nvSpPr>
      <dsp:spPr>
        <a:xfrm>
          <a:off x="0" y="1303736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8591A-13BF-4447-84F7-8D616B31C5A1}">
      <dsp:nvSpPr>
        <dsp:cNvPr id="0" name=""/>
        <dsp:cNvSpPr/>
      </dsp:nvSpPr>
      <dsp:spPr>
        <a:xfrm>
          <a:off x="315006" y="1538039"/>
          <a:ext cx="572739" cy="572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18749-B80C-4D7D-9B98-87E51A2B3AA3}">
      <dsp:nvSpPr>
        <dsp:cNvPr id="0" name=""/>
        <dsp:cNvSpPr/>
      </dsp:nvSpPr>
      <dsp:spPr>
        <a:xfrm>
          <a:off x="1202753" y="1303736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Diseño de Puestos</a:t>
          </a:r>
        </a:p>
      </dsp:txBody>
      <dsp:txXfrm>
        <a:off x="1202753" y="1303736"/>
        <a:ext cx="4619013" cy="1041345"/>
      </dsp:txXfrm>
    </dsp:sp>
    <dsp:sp modelId="{6DEBEE00-F13C-4EB1-B5DB-35DD7D97A6F5}">
      <dsp:nvSpPr>
        <dsp:cNvPr id="0" name=""/>
        <dsp:cNvSpPr/>
      </dsp:nvSpPr>
      <dsp:spPr>
        <a:xfrm>
          <a:off x="0" y="2605418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16BD8-D0D0-4B2B-AA6D-792F32454FF3}">
      <dsp:nvSpPr>
        <dsp:cNvPr id="0" name=""/>
        <dsp:cNvSpPr/>
      </dsp:nvSpPr>
      <dsp:spPr>
        <a:xfrm>
          <a:off x="315006" y="2839720"/>
          <a:ext cx="572739" cy="5727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05F6A-1816-4CF3-A8FF-40BDCA4C9A79}">
      <dsp:nvSpPr>
        <dsp:cNvPr id="0" name=""/>
        <dsp:cNvSpPr/>
      </dsp:nvSpPr>
      <dsp:spPr>
        <a:xfrm>
          <a:off x="1202753" y="2605418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Descripción y Análisis de Puestos</a:t>
          </a:r>
        </a:p>
      </dsp:txBody>
      <dsp:txXfrm>
        <a:off x="1202753" y="2605418"/>
        <a:ext cx="4619013" cy="1041345"/>
      </dsp:txXfrm>
    </dsp:sp>
    <dsp:sp modelId="{AB40CDD2-D5D4-450B-9A73-9B4E49E76316}">
      <dsp:nvSpPr>
        <dsp:cNvPr id="0" name=""/>
        <dsp:cNvSpPr/>
      </dsp:nvSpPr>
      <dsp:spPr>
        <a:xfrm>
          <a:off x="0" y="3907099"/>
          <a:ext cx="5821767" cy="10413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F6710-B0C7-4A51-A8CA-32860BD63A8B}">
      <dsp:nvSpPr>
        <dsp:cNvPr id="0" name=""/>
        <dsp:cNvSpPr/>
      </dsp:nvSpPr>
      <dsp:spPr>
        <a:xfrm>
          <a:off x="315006" y="4141402"/>
          <a:ext cx="572739" cy="5727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AC380-3733-4736-8593-306AE3D929DF}">
      <dsp:nvSpPr>
        <dsp:cNvPr id="0" name=""/>
        <dsp:cNvSpPr/>
      </dsp:nvSpPr>
      <dsp:spPr>
        <a:xfrm>
          <a:off x="1202753" y="3907099"/>
          <a:ext cx="4619013" cy="10413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09" tIns="110209" rIns="110209" bIns="110209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kern="1200" dirty="0"/>
            <a:t>Evaluación de Desempeño</a:t>
          </a:r>
        </a:p>
      </dsp:txBody>
      <dsp:txXfrm>
        <a:off x="1202753" y="3907099"/>
        <a:ext cx="4619013" cy="104134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91C1D3-593C-498B-A10C-9E00165A42F5}">
      <dsp:nvSpPr>
        <dsp:cNvPr id="0" name=""/>
        <dsp:cNvSpPr/>
      </dsp:nvSpPr>
      <dsp:spPr>
        <a:xfrm>
          <a:off x="2701440" y="0"/>
          <a:ext cx="1350720" cy="1023620"/>
        </a:xfrm>
        <a:prstGeom prst="trapezoid">
          <a:avLst>
            <a:gd name="adj" fmla="val 659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CL" sz="2000" b="1" kern="1200" dirty="0">
              <a:solidFill>
                <a:schemeClr val="bg1"/>
              </a:solidFill>
            </a:rPr>
          </a:br>
          <a:endParaRPr lang="es-CL" sz="20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000" b="1" kern="1200" dirty="0">
              <a:solidFill>
                <a:schemeClr val="bg1"/>
              </a:solidFill>
            </a:rPr>
            <a:t>Carre-</a:t>
          </a:r>
          <a:br>
            <a:rPr lang="es-CL" sz="2000" b="1" kern="1200" dirty="0">
              <a:solidFill>
                <a:schemeClr val="bg1"/>
              </a:solidFill>
            </a:rPr>
          </a:br>
          <a:r>
            <a:rPr lang="es-CL" sz="2000" b="1" kern="1200" dirty="0">
              <a:solidFill>
                <a:schemeClr val="bg1"/>
              </a:solidFill>
            </a:rPr>
            <a:t>ras</a:t>
          </a:r>
          <a:endParaRPr lang="es-CL" sz="1100" b="1" kern="1200" dirty="0">
            <a:solidFill>
              <a:schemeClr val="bg1"/>
            </a:solidFill>
          </a:endParaRPr>
        </a:p>
      </dsp:txBody>
      <dsp:txXfrm>
        <a:off x="2701440" y="0"/>
        <a:ext cx="1350720" cy="1023620"/>
      </dsp:txXfrm>
    </dsp:sp>
    <dsp:sp modelId="{484BF70C-1BE4-41E7-876B-39551BB25970}">
      <dsp:nvSpPr>
        <dsp:cNvPr id="0" name=""/>
        <dsp:cNvSpPr/>
      </dsp:nvSpPr>
      <dsp:spPr>
        <a:xfrm>
          <a:off x="2026080" y="1023620"/>
          <a:ext cx="2701440" cy="1023620"/>
        </a:xfrm>
        <a:prstGeom prst="trapezoid">
          <a:avLst>
            <a:gd name="adj" fmla="val 659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Desempeño</a:t>
          </a:r>
        </a:p>
      </dsp:txBody>
      <dsp:txXfrm>
        <a:off x="2498832" y="1023620"/>
        <a:ext cx="1755936" cy="1023620"/>
      </dsp:txXfrm>
    </dsp:sp>
    <dsp:sp modelId="{9B78AF7B-D37B-4C6E-AC4A-5231C863465C}">
      <dsp:nvSpPr>
        <dsp:cNvPr id="0" name=""/>
        <dsp:cNvSpPr/>
      </dsp:nvSpPr>
      <dsp:spPr>
        <a:xfrm>
          <a:off x="1350720" y="2047240"/>
          <a:ext cx="4052160" cy="1023620"/>
        </a:xfrm>
        <a:prstGeom prst="trapezoid">
          <a:avLst>
            <a:gd name="adj" fmla="val 659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Compensaciones</a:t>
          </a:r>
        </a:p>
      </dsp:txBody>
      <dsp:txXfrm>
        <a:off x="2059848" y="2047240"/>
        <a:ext cx="2633904" cy="1023620"/>
      </dsp:txXfrm>
    </dsp:sp>
    <dsp:sp modelId="{4FE8249E-18FB-4190-AA2C-DF10B7E2FA58}">
      <dsp:nvSpPr>
        <dsp:cNvPr id="0" name=""/>
        <dsp:cNvSpPr/>
      </dsp:nvSpPr>
      <dsp:spPr>
        <a:xfrm>
          <a:off x="675360" y="3070860"/>
          <a:ext cx="5402880" cy="1023620"/>
        </a:xfrm>
        <a:prstGeom prst="trapezoid">
          <a:avLst>
            <a:gd name="adj" fmla="val 659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Formación/Selección</a:t>
          </a:r>
        </a:p>
      </dsp:txBody>
      <dsp:txXfrm>
        <a:off x="1620864" y="3070860"/>
        <a:ext cx="3511872" cy="1023620"/>
      </dsp:txXfrm>
    </dsp:sp>
    <dsp:sp modelId="{92D54D3E-7F5F-4144-92FF-4F68C4FF60C8}">
      <dsp:nvSpPr>
        <dsp:cNvPr id="0" name=""/>
        <dsp:cNvSpPr/>
      </dsp:nvSpPr>
      <dsp:spPr>
        <a:xfrm>
          <a:off x="0" y="4094480"/>
          <a:ext cx="6753601" cy="1023620"/>
        </a:xfrm>
        <a:prstGeom prst="trapezoid">
          <a:avLst>
            <a:gd name="adj" fmla="val 6597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800" b="1" kern="1200" dirty="0">
              <a:solidFill>
                <a:schemeClr val="bg1"/>
              </a:solidFill>
            </a:rPr>
            <a:t>Descripción de puestos. </a:t>
          </a:r>
          <a:br>
            <a:rPr lang="es-CL" sz="1800" b="1" kern="1200" dirty="0">
              <a:solidFill>
                <a:schemeClr val="bg1"/>
              </a:solidFill>
            </a:rPr>
          </a:br>
          <a:r>
            <a:rPr lang="es-CL" sz="1800" b="1" kern="1200" dirty="0">
              <a:solidFill>
                <a:schemeClr val="bg1"/>
              </a:solidFill>
            </a:rPr>
            <a:t>Inventario de puestos</a:t>
          </a:r>
        </a:p>
      </dsp:txBody>
      <dsp:txXfrm>
        <a:off x="1181880" y="4094480"/>
        <a:ext cx="4389840" cy="10236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6CCFB-C3E2-AB49-9702-3B5FE6415714}" type="datetimeFigureOut">
              <a:rPr lang="es-CL" smtClean="0"/>
              <a:t>01-09-22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65BDC-C894-E04E-9F99-8C18A75A9E8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26240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63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287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Resultados de gestión. Según impacto, alto, medio, bajo</a:t>
            </a:r>
          </a:p>
          <a:p>
            <a:r>
              <a:rPr lang="es-CL" dirty="0"/>
              <a:t>Nivel Jerárquico: Alta dirección, gerencias, mandos medios e intermedios, niveles iniciales del empleo.</a:t>
            </a:r>
          </a:p>
          <a:p>
            <a:r>
              <a:rPr lang="es-CL" dirty="0"/>
              <a:t>RRHH Cantidad y tipo de recursos humanos que se manejen. Heterogéneos, homogéneos.</a:t>
            </a:r>
          </a:p>
          <a:p>
            <a:r>
              <a:rPr lang="es-CL" dirty="0"/>
              <a:t>Formación requerida: Formación básica, elemental o técnica, superior, de ejecución, especializada.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37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6800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51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66890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5876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39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7354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953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44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Archivos de candidatos que se presentaron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espontánea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mente o en reclutamientos anteriores. </a:t>
            </a:r>
          </a:p>
          <a:p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candidatos por parte de los emplea- dos de la empresa.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Carteles o anuncios en la puerta de la empresa.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Contactos con sindicatos o asociaciones de profesionales.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Contactos con universidades, escuelas, asociaciones de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estudiantes, instituciones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académicas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centros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vincu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empresa-escuela.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Conferencias y ferias de empleo en universidades y es-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cuelas.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Convenios con otras empresas que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actúan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mismo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mercado, en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términos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mutua.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Anuncios en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periódicos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revistas.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Agencias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colocación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empleo.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Viajes de reclutamiento en otras localidades.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Reclutamiento por internet.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13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26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6485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7670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0988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819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984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8648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Qué se hace, por qué se hace, cómo se hace, para qué se hace.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6017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Archivos de candidatos que se presentaron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espontánea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mente o en reclutamientos anteriores. </a:t>
            </a:r>
          </a:p>
          <a:p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Recomendación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candidatos por parte de los emplea- dos de la empresa.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Carteles o anuncios en la puerta de la empresa.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Contactos con sindicatos o asociaciones de profesionales.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Contactos con universidades, escuelas, asociaciones de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estudiantes, instituciones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académicas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centros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vincu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empresa-escuela.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Conferencias y ferias de empleo en universidades y es-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cuelas.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Convenios con otras empresas que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actúan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el mismo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mercado, en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términos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cooperación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mutua.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Anuncios en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periódicos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revistas.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Agencias de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colocación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empleo.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Viajes de reclutamiento en otras localidades. 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Reclutamiento por internet. 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380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771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15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968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570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365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F65BDC-C894-E04E-9F99-8C18A75A9E80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46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3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1.jpe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13" Type="http://schemas.openxmlformats.org/officeDocument/2006/relationships/diagramQuickStyle" Target="../diagrams/quickStyle7.xml"/><Relationship Id="rId3" Type="http://schemas.openxmlformats.org/officeDocument/2006/relationships/image" Target="../media/image25.svg"/><Relationship Id="rId7" Type="http://schemas.openxmlformats.org/officeDocument/2006/relationships/diagramLayout" Target="../diagrams/layout6.xml"/><Relationship Id="rId12" Type="http://schemas.openxmlformats.org/officeDocument/2006/relationships/diagramLayout" Target="../diagrams/layout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openxmlformats.org/officeDocument/2006/relationships/diagramData" Target="../diagrams/data7.xml"/><Relationship Id="rId5" Type="http://schemas.openxmlformats.org/officeDocument/2006/relationships/image" Target="../media/image12.png"/><Relationship Id="rId15" Type="http://schemas.microsoft.com/office/2007/relationships/diagramDrawing" Target="../diagrams/drawing7.xml"/><Relationship Id="rId10" Type="http://schemas.microsoft.com/office/2007/relationships/diagramDrawing" Target="../diagrams/drawing6.xml"/><Relationship Id="rId4" Type="http://schemas.openxmlformats.org/officeDocument/2006/relationships/image" Target="../media/image17.png"/><Relationship Id="rId9" Type="http://schemas.openxmlformats.org/officeDocument/2006/relationships/diagramColors" Target="../diagrams/colors6.xml"/><Relationship Id="rId14" Type="http://schemas.openxmlformats.org/officeDocument/2006/relationships/diagramColors" Target="../diagrams/colors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12.png"/><Relationship Id="rId4" Type="http://schemas.openxmlformats.org/officeDocument/2006/relationships/diagramLayout" Target="../diagrams/layout8.xml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11" Type="http://schemas.openxmlformats.org/officeDocument/2006/relationships/image" Target="../media/image41.svg"/><Relationship Id="rId5" Type="http://schemas.openxmlformats.org/officeDocument/2006/relationships/diagramData" Target="../diagrams/data9.xml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microsoft.com/office/2007/relationships/diagramDrawing" Target="../diagrams/drawing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0.xml"/><Relationship Id="rId11" Type="http://schemas.openxmlformats.org/officeDocument/2006/relationships/image" Target="../media/image41.svg"/><Relationship Id="rId5" Type="http://schemas.openxmlformats.org/officeDocument/2006/relationships/diagramData" Target="../diagrams/data10.xml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microsoft.com/office/2007/relationships/diagramDrawing" Target="../diagrams/drawing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svg"/><Relationship Id="rId5" Type="http://schemas.openxmlformats.org/officeDocument/2006/relationships/image" Target="../media/image44.png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1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Relationship Id="rId9" Type="http://schemas.openxmlformats.org/officeDocument/2006/relationships/image" Target="../media/image17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 fontScale="90000"/>
          </a:bodyPr>
          <a:lstStyle/>
          <a:p>
            <a:r>
              <a:rPr lang="es-CL" b="1" dirty="0"/>
              <a:t>Gestión de Personas: </a:t>
            </a:r>
            <a:r>
              <a:rPr lang="es-CL" dirty="0"/>
              <a:t>APGP01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471069"/>
            <a:ext cx="8673427" cy="1322587"/>
          </a:xfrm>
        </p:spPr>
        <p:txBody>
          <a:bodyPr/>
          <a:lstStyle/>
          <a:p>
            <a:r>
              <a:rPr lang="es-CL" dirty="0"/>
              <a:t>David Chacón Cisterna</a:t>
            </a:r>
            <a:br>
              <a:rPr lang="es-CL" dirty="0"/>
            </a:br>
            <a:r>
              <a:rPr lang="es-CL" sz="1400" dirty="0"/>
              <a:t>Ingeniero en Administración, m. Administración Pública (</a:t>
            </a:r>
            <a:r>
              <a:rPr lang="es-CL" sz="1400" dirty="0" err="1"/>
              <a:t>ULagos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Profesor (c) para la educación técnico profesional con especialidad en Administración (</a:t>
            </a:r>
            <a:r>
              <a:rPr lang="es-CL" sz="1400" dirty="0" err="1"/>
              <a:t>UACh</a:t>
            </a:r>
            <a:r>
              <a:rPr lang="es-CL" sz="1400" dirty="0"/>
              <a:t>)</a:t>
            </a:r>
            <a:br>
              <a:rPr lang="es-CL" sz="1400" dirty="0"/>
            </a:br>
            <a:r>
              <a:rPr lang="es-CL" sz="1400" dirty="0"/>
              <a:t>Diplomado en Liderazgo Social - Diploma en Gobierno y Gestión Pública.</a:t>
            </a:r>
          </a:p>
          <a:p>
            <a:r>
              <a:rPr lang="es-CL" sz="1400" dirty="0"/>
              <a:t>david.chacon03@inacapmail.cl</a:t>
            </a:r>
            <a:endParaRPr lang="es-CL" dirty="0"/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265016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2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2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8" name="Group 14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9" name="Rectangle 14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0" name="Group 14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00" name="Rectangle 16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1" name="Group 17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DEF6C8-11E5-BE42-994B-E7B01D6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Procesos de la Gestión de Personas</a:t>
            </a:r>
          </a:p>
        </p:txBody>
      </p:sp>
      <p:pic>
        <p:nvPicPr>
          <p:cNvPr id="146" name="Imagen 14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043B01-D823-4E49-A46F-61CA3D0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8" name="Imagen 147" descr="Logo.png">
            <a:extLst>
              <a:ext uri="{FF2B5EF4-FFF2-40B4-BE49-F238E27FC236}">
                <a16:creationId xmlns:a16="http://schemas.microsoft.com/office/drawing/2014/main" id="{A7AD0F5C-5ED4-4649-8C3B-85AB3C04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57" name="Rectángulo 56">
            <a:extLst>
              <a:ext uri="{FF2B5EF4-FFF2-40B4-BE49-F238E27FC236}">
                <a16:creationId xmlns:a16="http://schemas.microsoft.com/office/drawing/2014/main" id="{69E42C33-75DD-40C0-B08D-D2B116584C48}"/>
              </a:ext>
            </a:extLst>
          </p:cNvPr>
          <p:cNvSpPr/>
          <p:nvPr/>
        </p:nvSpPr>
        <p:spPr>
          <a:xfrm>
            <a:off x="7907203" y="-59376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400" b="0" i="1" u="none" strike="noStrike" kern="1200" cap="none" spc="0" normalizeH="0" baseline="0" noProof="0" dirty="0">
                <a:ln w="0"/>
                <a:solidFill>
                  <a:srgbClr val="F81B02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39580-1B56-9443-BC8C-5CFD084BF37F}"/>
              </a:ext>
            </a:extLst>
          </p:cNvPr>
          <p:cNvGraphicFramePr>
            <a:graphicFrameLocks noGrp="1"/>
          </p:cNvGraphicFramePr>
          <p:nvPr/>
        </p:nvGraphicFramePr>
        <p:xfrm>
          <a:off x="527653" y="622468"/>
          <a:ext cx="11080595" cy="3024016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118191">
                  <a:extLst>
                    <a:ext uri="{9D8B030D-6E8A-4147-A177-3AD203B41FA5}">
                      <a16:colId xmlns:a16="http://schemas.microsoft.com/office/drawing/2014/main" val="227694199"/>
                    </a:ext>
                  </a:extLst>
                </a:gridCol>
                <a:gridCol w="2954216">
                  <a:extLst>
                    <a:ext uri="{9D8B030D-6E8A-4147-A177-3AD203B41FA5}">
                      <a16:colId xmlns:a16="http://schemas.microsoft.com/office/drawing/2014/main" val="3664180673"/>
                    </a:ext>
                  </a:extLst>
                </a:gridCol>
                <a:gridCol w="6008188">
                  <a:extLst>
                    <a:ext uri="{9D8B030D-6E8A-4147-A177-3AD203B41FA5}">
                      <a16:colId xmlns:a16="http://schemas.microsoft.com/office/drawing/2014/main" val="397753328"/>
                    </a:ext>
                  </a:extLst>
                </a:gridCol>
              </a:tblGrid>
              <a:tr h="729045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 </a:t>
                      </a: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1687296368"/>
                  </a:ext>
                </a:extLst>
              </a:tr>
              <a:tr h="2294971"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Organización o Aplicación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Qué harán las personas en la organización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Integración de las personas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Diseño de puestos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Descripción y análisis de puestos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Evaluación del desempeño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3410037677"/>
                  </a:ext>
                </a:extLst>
              </a:tr>
            </a:tbl>
          </a:graphicData>
        </a:graphic>
      </p:graphicFrame>
      <p:sp>
        <p:nvSpPr>
          <p:cNvPr id="58" name="CuadroTexto 57">
            <a:extLst>
              <a:ext uri="{FF2B5EF4-FFF2-40B4-BE49-F238E27FC236}">
                <a16:creationId xmlns:a16="http://schemas.microsoft.com/office/drawing/2014/main" id="{1F1A298D-BDA2-4400-8BB6-C935C131805F}"/>
              </a:ext>
            </a:extLst>
          </p:cNvPr>
          <p:cNvSpPr txBox="1"/>
          <p:nvPr/>
        </p:nvSpPr>
        <p:spPr>
          <a:xfrm>
            <a:off x="1477108" y="3849106"/>
            <a:ext cx="108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Administración de recursos humanos : el capital humano de las organizaciones.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McGraw-Hill Interamericana.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FDED5BA-6D7E-9B4D-A447-3BA3D9F0AF5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45853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2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8" name="Group 14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9" name="Rectangle 14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0" name="Group 14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00" name="Rectangle 16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1" name="Group 17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DEF6C8-11E5-BE42-994B-E7B01D6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Procesos de la Gestión de Personas</a:t>
            </a:r>
          </a:p>
        </p:txBody>
      </p:sp>
      <p:pic>
        <p:nvPicPr>
          <p:cNvPr id="146" name="Imagen 14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043B01-D823-4E49-A46F-61CA3D0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8" name="Imagen 147" descr="Logo.png">
            <a:extLst>
              <a:ext uri="{FF2B5EF4-FFF2-40B4-BE49-F238E27FC236}">
                <a16:creationId xmlns:a16="http://schemas.microsoft.com/office/drawing/2014/main" id="{A7AD0F5C-5ED4-4649-8C3B-85AB3C04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8CCB805F-AB08-4DAA-974F-47B49C344A1E}"/>
              </a:ext>
            </a:extLst>
          </p:cNvPr>
          <p:cNvSpPr/>
          <p:nvPr/>
        </p:nvSpPr>
        <p:spPr>
          <a:xfrm>
            <a:off x="7907203" y="-59376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400" b="0" i="1" u="none" strike="noStrike" kern="1200" cap="none" spc="0" normalizeH="0" baseline="0" noProof="0" dirty="0">
                <a:ln w="0"/>
                <a:solidFill>
                  <a:srgbClr val="F81B02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3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39580-1B56-9443-BC8C-5CFD084BF37F}"/>
              </a:ext>
            </a:extLst>
          </p:cNvPr>
          <p:cNvGraphicFramePr>
            <a:graphicFrameLocks noGrp="1"/>
          </p:cNvGraphicFramePr>
          <p:nvPr/>
        </p:nvGraphicFramePr>
        <p:xfrm>
          <a:off x="508526" y="122418"/>
          <a:ext cx="11225213" cy="3696682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23253">
                  <a:extLst>
                    <a:ext uri="{9D8B030D-6E8A-4147-A177-3AD203B41FA5}">
                      <a16:colId xmlns:a16="http://schemas.microsoft.com/office/drawing/2014/main" val="227694199"/>
                    </a:ext>
                  </a:extLst>
                </a:gridCol>
                <a:gridCol w="3393772">
                  <a:extLst>
                    <a:ext uri="{9D8B030D-6E8A-4147-A177-3AD203B41FA5}">
                      <a16:colId xmlns:a16="http://schemas.microsoft.com/office/drawing/2014/main" val="3664180673"/>
                    </a:ext>
                  </a:extLst>
                </a:gridCol>
                <a:gridCol w="6008188">
                  <a:extLst>
                    <a:ext uri="{9D8B030D-6E8A-4147-A177-3AD203B41FA5}">
                      <a16:colId xmlns:a16="http://schemas.microsoft.com/office/drawing/2014/main" val="397753328"/>
                    </a:ext>
                  </a:extLst>
                </a:gridCol>
              </a:tblGrid>
              <a:tr h="891214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 </a:t>
                      </a: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1687296368"/>
                  </a:ext>
                </a:extLst>
              </a:tr>
              <a:tr h="2805468"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Retención o Mantención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Cómo conservar a las personas que trabajan en la organización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Remuneración y retribuciones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Prestaciones y servicios sociales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Higiene y seguridad en el trabajo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Relaciones sindicales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4150975094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3A96F9BC-0175-4E19-8C11-2572D9D4A155}"/>
              </a:ext>
            </a:extLst>
          </p:cNvPr>
          <p:cNvSpPr txBox="1"/>
          <p:nvPr/>
        </p:nvSpPr>
        <p:spPr>
          <a:xfrm>
            <a:off x="1477108" y="3849106"/>
            <a:ext cx="108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Administración de recursos humanos : el capital humano de las organizaciones.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McGraw-Hill Interamericana.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635A9842-A033-0F46-9002-910653BC68D4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17720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2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8" name="Group 14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9" name="Rectangle 14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0" name="Group 14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00" name="Rectangle 16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1" name="Group 17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DEF6C8-11E5-BE42-994B-E7B01D6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Procesos de la Gestión de Personas</a:t>
            </a:r>
          </a:p>
        </p:txBody>
      </p:sp>
      <p:pic>
        <p:nvPicPr>
          <p:cNvPr id="146" name="Imagen 14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043B01-D823-4E49-A46F-61CA3D0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8" name="Imagen 147" descr="Logo.png">
            <a:extLst>
              <a:ext uri="{FF2B5EF4-FFF2-40B4-BE49-F238E27FC236}">
                <a16:creationId xmlns:a16="http://schemas.microsoft.com/office/drawing/2014/main" id="{A7AD0F5C-5ED4-4649-8C3B-85AB3C04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F23B0D46-991A-4702-85AA-983A8C077870}"/>
              </a:ext>
            </a:extLst>
          </p:cNvPr>
          <p:cNvSpPr/>
          <p:nvPr/>
        </p:nvSpPr>
        <p:spPr>
          <a:xfrm>
            <a:off x="7907203" y="-59376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400" b="0" i="1" u="none" strike="noStrike" kern="1200" cap="none" spc="0" normalizeH="0" baseline="0" noProof="0" dirty="0">
                <a:ln w="0"/>
                <a:solidFill>
                  <a:srgbClr val="F81B02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4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39580-1B56-9443-BC8C-5CFD084BF37F}"/>
              </a:ext>
            </a:extLst>
          </p:cNvPr>
          <p:cNvGraphicFramePr>
            <a:graphicFrameLocks noGrp="1"/>
          </p:cNvGraphicFramePr>
          <p:nvPr/>
        </p:nvGraphicFramePr>
        <p:xfrm>
          <a:off x="508526" y="1051885"/>
          <a:ext cx="11225213" cy="24896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23253">
                  <a:extLst>
                    <a:ext uri="{9D8B030D-6E8A-4147-A177-3AD203B41FA5}">
                      <a16:colId xmlns:a16="http://schemas.microsoft.com/office/drawing/2014/main" val="227694199"/>
                    </a:ext>
                  </a:extLst>
                </a:gridCol>
                <a:gridCol w="3393772">
                  <a:extLst>
                    <a:ext uri="{9D8B030D-6E8A-4147-A177-3AD203B41FA5}">
                      <a16:colId xmlns:a16="http://schemas.microsoft.com/office/drawing/2014/main" val="3664180673"/>
                    </a:ext>
                  </a:extLst>
                </a:gridCol>
                <a:gridCol w="6008188">
                  <a:extLst>
                    <a:ext uri="{9D8B030D-6E8A-4147-A177-3AD203B41FA5}">
                      <a16:colId xmlns:a16="http://schemas.microsoft.com/office/drawing/2014/main" val="397753328"/>
                    </a:ext>
                  </a:extLst>
                </a:gridCol>
              </a:tblGrid>
              <a:tr h="765058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 </a:t>
                      </a: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1687296368"/>
                  </a:ext>
                </a:extLst>
              </a:tr>
              <a:tr h="1724590"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Desarrollo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Cómo preparar y desarrollar a las personas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Capacitación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Desarrollo organizacional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2817871210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D851B4E9-CD4C-45CA-8178-4C9C6D760A59}"/>
              </a:ext>
            </a:extLst>
          </p:cNvPr>
          <p:cNvSpPr txBox="1"/>
          <p:nvPr/>
        </p:nvSpPr>
        <p:spPr>
          <a:xfrm>
            <a:off x="1477108" y="3849106"/>
            <a:ext cx="108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Administración de recursos humanos : el capital humano de las organizaciones.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McGraw-Hill Interamericana.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F6938BF-E5AA-5C48-88F8-7E2BF8E0AAB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796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2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8" name="Group 14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9" name="Rectangle 14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0" name="Group 14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00" name="Rectangle 16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1" name="Group 17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DEF6C8-11E5-BE42-994B-E7B01D6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Procesos de la Gestión de Personas</a:t>
            </a:r>
          </a:p>
        </p:txBody>
      </p:sp>
      <p:pic>
        <p:nvPicPr>
          <p:cNvPr id="146" name="Imagen 14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043B01-D823-4E49-A46F-61CA3D0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8" name="Imagen 147" descr="Logo.png">
            <a:extLst>
              <a:ext uri="{FF2B5EF4-FFF2-40B4-BE49-F238E27FC236}">
                <a16:creationId xmlns:a16="http://schemas.microsoft.com/office/drawing/2014/main" id="{A7AD0F5C-5ED4-4649-8C3B-85AB3C04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55FB589D-2D45-48F7-ADFA-CDF6CC35A34D}"/>
              </a:ext>
            </a:extLst>
          </p:cNvPr>
          <p:cNvSpPr/>
          <p:nvPr/>
        </p:nvSpPr>
        <p:spPr>
          <a:xfrm>
            <a:off x="7907203" y="-59376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400" b="0" i="1" u="none" strike="noStrike" kern="1200" cap="none" spc="0" normalizeH="0" baseline="0" noProof="0" dirty="0">
                <a:ln w="0"/>
                <a:solidFill>
                  <a:srgbClr val="F81B02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39580-1B56-9443-BC8C-5CFD084BF37F}"/>
              </a:ext>
            </a:extLst>
          </p:cNvPr>
          <p:cNvGraphicFramePr>
            <a:graphicFrameLocks noGrp="1"/>
          </p:cNvGraphicFramePr>
          <p:nvPr/>
        </p:nvGraphicFramePr>
        <p:xfrm>
          <a:off x="508526" y="454105"/>
          <a:ext cx="11225213" cy="31235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23253">
                  <a:extLst>
                    <a:ext uri="{9D8B030D-6E8A-4147-A177-3AD203B41FA5}">
                      <a16:colId xmlns:a16="http://schemas.microsoft.com/office/drawing/2014/main" val="227694199"/>
                    </a:ext>
                  </a:extLst>
                </a:gridCol>
                <a:gridCol w="3393772">
                  <a:extLst>
                    <a:ext uri="{9D8B030D-6E8A-4147-A177-3AD203B41FA5}">
                      <a16:colId xmlns:a16="http://schemas.microsoft.com/office/drawing/2014/main" val="3664180673"/>
                    </a:ext>
                  </a:extLst>
                </a:gridCol>
                <a:gridCol w="6008188">
                  <a:extLst>
                    <a:ext uri="{9D8B030D-6E8A-4147-A177-3AD203B41FA5}">
                      <a16:colId xmlns:a16="http://schemas.microsoft.com/office/drawing/2014/main" val="397753328"/>
                    </a:ext>
                  </a:extLst>
                </a:gridCol>
              </a:tblGrid>
              <a:tr h="783852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 </a:t>
                      </a: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1687296368"/>
                  </a:ext>
                </a:extLst>
              </a:tr>
              <a:tr h="2148854"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Evaluación y Control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Cómo saber lo que son y lo que hacen las personas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Banco de datos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Sistemas de información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Controles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Constancia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Productividad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Equilibrio social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266891621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809B401C-3A41-4B3D-8F29-72670B060799}"/>
              </a:ext>
            </a:extLst>
          </p:cNvPr>
          <p:cNvSpPr txBox="1"/>
          <p:nvPr/>
        </p:nvSpPr>
        <p:spPr>
          <a:xfrm>
            <a:off x="1477108" y="3849106"/>
            <a:ext cx="108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Administración de recursos humanos : el capital humano de las organizaciones.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McGraw-Hill Interamericana.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7E48A6CA-C5A3-3145-AF05-D305A9C9772D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57720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B245-C34A-9049-989A-A6F145C1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s-CL" dirty="0"/>
              <a:t>El Proceso de Alimentación de Personal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D2575F-20D2-D742-BA6B-BD10DEF06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4890" y="803186"/>
          <a:ext cx="5821767" cy="49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573FFF-5662-B24D-AA7A-9DC06DD08F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78A4693-9F1A-B241-B3F6-12D8FD31092E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  <p:pic>
        <p:nvPicPr>
          <p:cNvPr id="7" name="Imagen 6" descr="1.png">
            <a:extLst>
              <a:ext uri="{FF2B5EF4-FFF2-40B4-BE49-F238E27FC236}">
                <a16:creationId xmlns:a16="http://schemas.microsoft.com/office/drawing/2014/main" id="{0CD25CBB-FD59-634A-90B5-2E51E831AE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2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E5F37-7539-A942-B2A8-ADEE7BD5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Alimentación</a:t>
            </a:r>
            <a:br>
              <a:rPr lang="es-CL" dirty="0"/>
            </a:br>
            <a:r>
              <a:rPr lang="es-CL" sz="2400" dirty="0"/>
              <a:t>La Planeación de Personal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F3FEFD-A26E-FD4B-9D0B-EDF53F335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dirty="0"/>
              <a:t>Para </a:t>
            </a:r>
            <a:r>
              <a:rPr lang="es-CL" dirty="0">
                <a:solidFill>
                  <a:schemeClr val="accent5"/>
                </a:solidFill>
              </a:rPr>
              <a:t>Alimentar</a:t>
            </a:r>
            <a:r>
              <a:rPr lang="es-CL" dirty="0"/>
              <a:t> nuestra organización, debemos primero </a:t>
            </a:r>
            <a:r>
              <a:rPr lang="es-CL" dirty="0">
                <a:solidFill>
                  <a:schemeClr val="accent5"/>
                </a:solidFill>
              </a:rPr>
              <a:t>investigar el mercado:</a:t>
            </a:r>
            <a:r>
              <a:rPr lang="es-CL" dirty="0"/>
              <a:t> hacia </a:t>
            </a:r>
            <a:r>
              <a:rPr lang="es-CL" dirty="0">
                <a:solidFill>
                  <a:schemeClr val="accent5"/>
                </a:solidFill>
              </a:rPr>
              <a:t>adentro</a:t>
            </a:r>
            <a:r>
              <a:rPr lang="es-CL" dirty="0"/>
              <a:t>, para saber qué y de qué manera lo queremos y hacia </a:t>
            </a:r>
            <a:r>
              <a:rPr lang="es-CL" dirty="0">
                <a:solidFill>
                  <a:schemeClr val="accent5"/>
                </a:solidFill>
              </a:rPr>
              <a:t>afuera</a:t>
            </a:r>
            <a:r>
              <a:rPr lang="es-CL" dirty="0"/>
              <a:t>, para conocer el mercado de RRHH y la realidad de nuestros competidores directos.</a:t>
            </a:r>
          </a:p>
          <a:p>
            <a:pPr algn="just"/>
            <a:r>
              <a:rPr lang="es-CL" dirty="0"/>
              <a:t>A este proceso, se le llama </a:t>
            </a:r>
            <a:r>
              <a:rPr lang="es-CL" dirty="0">
                <a:solidFill>
                  <a:schemeClr val="accent5"/>
                </a:solidFill>
              </a:rPr>
              <a:t>Planeación de Personal</a:t>
            </a:r>
            <a:r>
              <a:rPr lang="es-CL" dirty="0"/>
              <a:t>, es decir, </a:t>
            </a:r>
            <a:r>
              <a:rPr lang="es-CL" dirty="0">
                <a:solidFill>
                  <a:schemeClr val="accent5"/>
                </a:solidFill>
              </a:rPr>
              <a:t>planificar la contratación de acuerdo a las necesidades de la organización y la realidad del mercado.</a:t>
            </a:r>
          </a:p>
          <a:p>
            <a:pPr algn="just"/>
            <a:r>
              <a:rPr lang="es-CL" dirty="0"/>
              <a:t>Como resultado, sabremos si el personal requerido estará </a:t>
            </a:r>
            <a:r>
              <a:rPr lang="es-CL" dirty="0">
                <a:solidFill>
                  <a:schemeClr val="accent5"/>
                </a:solidFill>
              </a:rPr>
              <a:t>dentro o fuera </a:t>
            </a:r>
            <a:r>
              <a:rPr lang="es-CL" dirty="0"/>
              <a:t>de la organización.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12E29F-1322-4D41-95F2-0236111BB967}"/>
              </a:ext>
            </a:extLst>
          </p:cNvPr>
          <p:cNvSpPr txBox="1"/>
          <p:nvPr/>
        </p:nvSpPr>
        <p:spPr>
          <a:xfrm>
            <a:off x="1861305" y="177338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SUBSISTEMA</a:t>
            </a:r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EE1108-2EBD-624C-820A-FE881719D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7" name="Imagen 6" descr="Logo.png">
            <a:extLst>
              <a:ext uri="{FF2B5EF4-FFF2-40B4-BE49-F238E27FC236}">
                <a16:creationId xmlns:a16="http://schemas.microsoft.com/office/drawing/2014/main" id="{0E6FABEF-DBC2-984A-B7F0-69B1AA167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3" y="6175104"/>
            <a:ext cx="1638966" cy="442406"/>
          </a:xfrm>
          <a:prstGeom prst="rect">
            <a:avLst/>
          </a:prstGeom>
        </p:spPr>
      </p:pic>
      <p:sp>
        <p:nvSpPr>
          <p:cNvPr id="8" name="Rectángulo 7" descr="Magnifying glass">
            <a:extLst>
              <a:ext uri="{FF2B5EF4-FFF2-40B4-BE49-F238E27FC236}">
                <a16:creationId xmlns:a16="http://schemas.microsoft.com/office/drawing/2014/main" id="{E0B7E45C-16AF-3E47-806D-CA36FC97D1E2}"/>
              </a:ext>
            </a:extLst>
          </p:cNvPr>
          <p:cNvSpPr/>
          <p:nvPr/>
        </p:nvSpPr>
        <p:spPr>
          <a:xfrm>
            <a:off x="101508" y="25441"/>
            <a:ext cx="777745" cy="77774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6811D5-4E33-914F-9DB7-71C7A61E7F7D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57440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BE5F37-7539-A942-B2A8-ADEE7BD5A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Bases de la Planeación de Personal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F12E29F-1322-4D41-95F2-0236111BB967}"/>
              </a:ext>
            </a:extLst>
          </p:cNvPr>
          <p:cNvSpPr txBox="1"/>
          <p:nvPr/>
        </p:nvSpPr>
        <p:spPr>
          <a:xfrm>
            <a:off x="1861305" y="1773382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SUBSISTEMA</a:t>
            </a:r>
          </a:p>
        </p:txBody>
      </p:sp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5EE1108-2EBD-624C-820A-FE881719D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7" name="Imagen 6" descr="Logo.png">
            <a:extLst>
              <a:ext uri="{FF2B5EF4-FFF2-40B4-BE49-F238E27FC236}">
                <a16:creationId xmlns:a16="http://schemas.microsoft.com/office/drawing/2014/main" id="{0E6FABEF-DBC2-984A-B7F0-69B1AA167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53" y="6175104"/>
            <a:ext cx="1638966" cy="442406"/>
          </a:xfrm>
          <a:prstGeom prst="rect">
            <a:avLst/>
          </a:prstGeom>
        </p:spPr>
      </p:pic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EF3FB2BB-4656-EB4A-B3F6-0B841E7D9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A52876EF-E10D-0A4A-B48C-C3FAF2E6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783" y="1479406"/>
            <a:ext cx="7061200" cy="3606800"/>
          </a:xfrm>
          <a:prstGeom prst="rect">
            <a:avLst/>
          </a:prstGeom>
        </p:spPr>
      </p:pic>
      <p:sp>
        <p:nvSpPr>
          <p:cNvPr id="16" name="Rectángulo 15" descr="Magnifying glass">
            <a:extLst>
              <a:ext uri="{FF2B5EF4-FFF2-40B4-BE49-F238E27FC236}">
                <a16:creationId xmlns:a16="http://schemas.microsoft.com/office/drawing/2014/main" id="{05B50AD0-C247-384C-8907-5C08B65E1DD2}"/>
              </a:ext>
            </a:extLst>
          </p:cNvPr>
          <p:cNvSpPr/>
          <p:nvPr/>
        </p:nvSpPr>
        <p:spPr>
          <a:xfrm>
            <a:off x="101508" y="25441"/>
            <a:ext cx="777745" cy="7777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95C80A4-CAC7-7F44-8726-E8628A4DABE4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21784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chemeClr val="tx1"/>
                </a:solidFill>
              </a:rPr>
              <a:t>¿Quién da el punto de partida?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50" y="1200150"/>
            <a:ext cx="5511800" cy="3813175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000" dirty="0"/>
              <a:t>El área de RRHH es un </a:t>
            </a:r>
            <a:r>
              <a:rPr lang="es-CL" sz="2000" dirty="0">
                <a:solidFill>
                  <a:schemeClr val="accent5"/>
                </a:solidFill>
              </a:rPr>
              <a:t>área de soporte.</a:t>
            </a:r>
            <a:r>
              <a:rPr lang="es-CL" sz="2000" dirty="0"/>
              <a:t> No está inserta en el negocio mismo. El origen de los requerimientos de personal deben estar en las </a:t>
            </a:r>
            <a:r>
              <a:rPr lang="es-CL" sz="2000" dirty="0">
                <a:solidFill>
                  <a:schemeClr val="accent5"/>
                </a:solidFill>
              </a:rPr>
              <a:t>unidades productivas de la empresa o en sus jefes – directores - encargados. A esto se le llama </a:t>
            </a:r>
            <a:r>
              <a:rPr lang="es-CL" sz="2000" dirty="0"/>
              <a:t>“decisión de línea”.</a:t>
            </a:r>
          </a:p>
          <a:p>
            <a:pPr algn="just"/>
            <a:r>
              <a:rPr lang="es-CL" sz="2000" dirty="0"/>
              <a:t>Una vez hecho el requerimiento y autorizado a nivel gerencial, se genera el proceso de reclutamiento.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7" name="Rectángulo 36" descr="Magnifying glass">
            <a:extLst>
              <a:ext uri="{FF2B5EF4-FFF2-40B4-BE49-F238E27FC236}">
                <a16:creationId xmlns:a16="http://schemas.microsoft.com/office/drawing/2014/main" id="{07D8B35F-F4CA-F24D-A0C6-298BFE3A7BD7}"/>
              </a:ext>
            </a:extLst>
          </p:cNvPr>
          <p:cNvSpPr/>
          <p:nvPr/>
        </p:nvSpPr>
        <p:spPr>
          <a:xfrm>
            <a:off x="101508" y="25441"/>
            <a:ext cx="777745" cy="77774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FAC09A-7671-A64F-BAB4-8ACC5FC18BC8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C48E6A0D-5442-DD48-B1B7-E9AA5E0725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710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tx1"/>
                </a:solidFill>
              </a:rPr>
              <a:t>El Reclutamiento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50" y="1200150"/>
            <a:ext cx="5511800" cy="3813175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000" dirty="0"/>
              <a:t>El área de RRHH es un </a:t>
            </a:r>
            <a:r>
              <a:rPr lang="es-CL" sz="2000" dirty="0">
                <a:solidFill>
                  <a:schemeClr val="accent5"/>
                </a:solidFill>
              </a:rPr>
              <a:t>área de soporte.</a:t>
            </a:r>
            <a:r>
              <a:rPr lang="es-CL" sz="2000" dirty="0"/>
              <a:t> No está inserta en el negocio mismo. El origen de los requerimientos de personal deben estar en las </a:t>
            </a:r>
            <a:r>
              <a:rPr lang="es-CL" sz="2000" dirty="0">
                <a:solidFill>
                  <a:schemeClr val="accent5"/>
                </a:solidFill>
              </a:rPr>
              <a:t>unidades productivas de la empresa o en sus jefes – directores - encargados. A esto se le llama </a:t>
            </a:r>
            <a:r>
              <a:rPr lang="es-CL" sz="2000" dirty="0"/>
              <a:t>“decisión de línea”.</a:t>
            </a:r>
          </a:p>
          <a:p>
            <a:pPr algn="just"/>
            <a:r>
              <a:rPr lang="es-CL" sz="2000" dirty="0"/>
              <a:t>Una vez hecho el requerimiento y autorizado al nivel decisional de origen, se genera el </a:t>
            </a:r>
            <a:r>
              <a:rPr lang="es-CL" sz="2000" dirty="0">
                <a:solidFill>
                  <a:schemeClr val="accent5"/>
                </a:solidFill>
              </a:rPr>
              <a:t>proceso de reclutamiento.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8" name="Rectángulo 37" descr="Apretón de manos">
            <a:extLst>
              <a:ext uri="{FF2B5EF4-FFF2-40B4-BE49-F238E27FC236}">
                <a16:creationId xmlns:a16="http://schemas.microsoft.com/office/drawing/2014/main" id="{7825BB25-96CC-9A4F-A864-FA5564559884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A922056-935C-3449-A8AE-02AC5C05950B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44AD4761-7E10-CD4E-A98A-C4140A333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111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BA345F-B75B-1348-9564-3CE60F377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33" y="606804"/>
            <a:ext cx="6104766" cy="1230570"/>
          </a:xfrm>
        </p:spPr>
        <p:txBody>
          <a:bodyPr anchor="t">
            <a:normAutofit/>
          </a:bodyPr>
          <a:lstStyle/>
          <a:p>
            <a:pPr algn="l"/>
            <a:r>
              <a:rPr lang="es-CL" sz="3600" dirty="0">
                <a:solidFill>
                  <a:schemeClr val="accent1"/>
                </a:solidFill>
              </a:rPr>
              <a:t>El Proceso de Reclutamiento</a:t>
            </a: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078942-5D66-284D-B556-2B246439C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9350" y="3862927"/>
            <a:ext cx="5982304" cy="2537010"/>
          </a:xfrm>
        </p:spPr>
        <p:txBody>
          <a:bodyPr anchor="t">
            <a:normAutofit/>
          </a:bodyPr>
          <a:lstStyle/>
          <a:p>
            <a:pPr algn="just"/>
            <a:r>
              <a:rPr lang="es-CL" sz="2000" dirty="0"/>
              <a:t>El </a:t>
            </a:r>
            <a:r>
              <a:rPr lang="es-CL" sz="2000" dirty="0">
                <a:solidFill>
                  <a:schemeClr val="accent5"/>
                </a:solidFill>
              </a:rPr>
              <a:t>proceso de Reclutamiento </a:t>
            </a:r>
            <a:r>
              <a:rPr lang="es-CL" sz="2000" dirty="0"/>
              <a:t>puede ser ilustrado en un diagrama de flujo, en donde el requerimiento de personal comienza desde la unidad de trabajo que genera la solicitud hasta la obtención de los datos y atención a los candidatos, previo al proceso de selección.</a:t>
            </a:r>
          </a:p>
        </p:txBody>
      </p:sp>
      <p:pic>
        <p:nvPicPr>
          <p:cNvPr id="6146" name="Picture 2" descr="Free photos of Job">
            <a:extLst>
              <a:ext uri="{FF2B5EF4-FFF2-40B4-BE49-F238E27FC236}">
                <a16:creationId xmlns:a16="http://schemas.microsoft.com/office/drawing/2014/main" id="{2FE48490-0B02-8343-BE36-5D25C84E1E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2" b="39178"/>
          <a:stretch/>
        </p:blipFill>
        <p:spPr bwMode="auto">
          <a:xfrm>
            <a:off x="1923665" y="1380791"/>
            <a:ext cx="6708102" cy="236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ángulo 63" descr="Apretón de manos">
            <a:extLst>
              <a:ext uri="{FF2B5EF4-FFF2-40B4-BE49-F238E27FC236}">
                <a16:creationId xmlns:a16="http://schemas.microsoft.com/office/drawing/2014/main" id="{549A522F-0F0E-734D-B7BB-B14089A4D1FA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8DF1DA6-9A2E-C042-AF3E-1ADCB1C0BF43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  <p:pic>
        <p:nvPicPr>
          <p:cNvPr id="33" name="Imagen 3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FEB685D-BBE4-3A44-9DE2-49CD712B01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93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904B88-2611-9044-B182-A862D8E11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5"/>
            <a:ext cx="8679915" cy="876230"/>
          </a:xfrm>
        </p:spPr>
        <p:txBody>
          <a:bodyPr>
            <a:normAutofit/>
          </a:bodyPr>
          <a:lstStyle/>
          <a:p>
            <a:r>
              <a:rPr lang="es-CL" sz="2400" b="1" dirty="0"/>
              <a:t>Gestión de Personas</a:t>
            </a:r>
            <a:endParaRPr lang="es-CL" sz="2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520573A-CBE1-CB48-BB20-6CEB58D71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9236" y="3118627"/>
            <a:ext cx="8673427" cy="1675029"/>
          </a:xfrm>
        </p:spPr>
        <p:txBody>
          <a:bodyPr>
            <a:normAutofit fontScale="92500" lnSpcReduction="10000"/>
          </a:bodyPr>
          <a:lstStyle/>
          <a:p>
            <a:r>
              <a:rPr lang="es-CL" sz="2400" dirty="0"/>
              <a:t>Unidad I: </a:t>
            </a:r>
          </a:p>
          <a:p>
            <a:r>
              <a:rPr lang="es-CL" sz="4000" dirty="0"/>
              <a:t>Rol y Tendencias de la </a:t>
            </a:r>
          </a:p>
          <a:p>
            <a:r>
              <a:rPr lang="es-CL" sz="4000" dirty="0"/>
              <a:t>Gestión de Personas</a:t>
            </a:r>
          </a:p>
        </p:txBody>
      </p:sp>
      <p:pic>
        <p:nvPicPr>
          <p:cNvPr id="4" name="Imagen 3" descr="1.png">
            <a:extLst>
              <a:ext uri="{FF2B5EF4-FFF2-40B4-BE49-F238E27FC236}">
                <a16:creationId xmlns:a16="http://schemas.microsoft.com/office/drawing/2014/main" id="{B1626A98-48C9-5C41-8E0A-F38AE54A1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03" y="1349681"/>
            <a:ext cx="2073593" cy="55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83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E2366EBA-92FD-44AE-87A9-25E5135EB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69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37F5FC-01F7-4EB4-81E7-C27D917E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4B0CFF10-4805-4BFA-961B-1F60DAEB9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6">
              <a:extLst>
                <a:ext uri="{FF2B5EF4-FFF2-40B4-BE49-F238E27FC236}">
                  <a16:creationId xmlns:a16="http://schemas.microsoft.com/office/drawing/2014/main" id="{BE054536-C03E-4857-B4AE-D687A58F9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7">
              <a:extLst>
                <a:ext uri="{FF2B5EF4-FFF2-40B4-BE49-F238E27FC236}">
                  <a16:creationId xmlns:a16="http://schemas.microsoft.com/office/drawing/2014/main" id="{FE33E51C-23D8-43F5-98C4-A2ED2C4C9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8">
              <a:extLst>
                <a:ext uri="{FF2B5EF4-FFF2-40B4-BE49-F238E27FC236}">
                  <a16:creationId xmlns:a16="http://schemas.microsoft.com/office/drawing/2014/main" id="{89E18891-DEB2-4CFD-A907-2868B2A910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0002C1BB-DB60-4314-A2FC-203E54D94C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id="{9B75BDFA-6D78-4FB1-9F21-5280855C49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1">
              <a:extLst>
                <a:ext uri="{FF2B5EF4-FFF2-40B4-BE49-F238E27FC236}">
                  <a16:creationId xmlns:a16="http://schemas.microsoft.com/office/drawing/2014/main" id="{0B632D6B-A327-41AB-BBCF-9A03AD2AB7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F514BBC5-1736-4813-BECB-5A6B6738E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94A2C868-7AEC-4209-BFA3-7185B11D3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4">
              <a:extLst>
                <a:ext uri="{FF2B5EF4-FFF2-40B4-BE49-F238E27FC236}">
                  <a16:creationId xmlns:a16="http://schemas.microsoft.com/office/drawing/2014/main" id="{FF56CB70-2B25-4695-ADC8-6092D0D112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5">
              <a:extLst>
                <a:ext uri="{FF2B5EF4-FFF2-40B4-BE49-F238E27FC236}">
                  <a16:creationId xmlns:a16="http://schemas.microsoft.com/office/drawing/2014/main" id="{BA411BEF-2182-4458-B9AF-1634B5C2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6">
              <a:extLst>
                <a:ext uri="{FF2B5EF4-FFF2-40B4-BE49-F238E27FC236}">
                  <a16:creationId xmlns:a16="http://schemas.microsoft.com/office/drawing/2014/main" id="{53F27E63-3F11-4C85-AC72-1EE8508C4C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7">
              <a:extLst>
                <a:ext uri="{FF2B5EF4-FFF2-40B4-BE49-F238E27FC236}">
                  <a16:creationId xmlns:a16="http://schemas.microsoft.com/office/drawing/2014/main" id="{68B589BA-F70F-4E0B-94B9-EEB83EDF3F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8">
              <a:extLst>
                <a:ext uri="{FF2B5EF4-FFF2-40B4-BE49-F238E27FC236}">
                  <a16:creationId xmlns:a16="http://schemas.microsoft.com/office/drawing/2014/main" id="{9D0B991D-CB0A-415F-8D77-A5565F66F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9">
              <a:extLst>
                <a:ext uri="{FF2B5EF4-FFF2-40B4-BE49-F238E27FC236}">
                  <a16:creationId xmlns:a16="http://schemas.microsoft.com/office/drawing/2014/main" id="{701E99DE-74F0-41D1-BBF4-5A57053BB6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0">
              <a:extLst>
                <a:ext uri="{FF2B5EF4-FFF2-40B4-BE49-F238E27FC236}">
                  <a16:creationId xmlns:a16="http://schemas.microsoft.com/office/drawing/2014/main" id="{C02EE40A-8F17-4182-9495-9506463B7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1">
              <a:extLst>
                <a:ext uri="{FF2B5EF4-FFF2-40B4-BE49-F238E27FC236}">
                  <a16:creationId xmlns:a16="http://schemas.microsoft.com/office/drawing/2014/main" id="{924210CA-0A35-4127-925F-D4084B7DC3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2">
              <a:extLst>
                <a:ext uri="{FF2B5EF4-FFF2-40B4-BE49-F238E27FC236}">
                  <a16:creationId xmlns:a16="http://schemas.microsoft.com/office/drawing/2014/main" id="{DC13CEF1-DD2D-474C-B81C-820CEF3D9C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3">
              <a:extLst>
                <a:ext uri="{FF2B5EF4-FFF2-40B4-BE49-F238E27FC236}">
                  <a16:creationId xmlns:a16="http://schemas.microsoft.com/office/drawing/2014/main" id="{F889481A-8038-43E6-8EF1-A5F802CEDF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4">
              <a:extLst>
                <a:ext uri="{FF2B5EF4-FFF2-40B4-BE49-F238E27FC236}">
                  <a16:creationId xmlns:a16="http://schemas.microsoft.com/office/drawing/2014/main" id="{128BD14A-9093-4854-A73A-F666B2ED2D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5">
              <a:extLst>
                <a:ext uri="{FF2B5EF4-FFF2-40B4-BE49-F238E27FC236}">
                  <a16:creationId xmlns:a16="http://schemas.microsoft.com/office/drawing/2014/main" id="{22D884F4-76EC-4371-B903-E79CF191E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7C462C46-EFB7-4580-9921-DFC346FCC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5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B8B918B4-AB10-4E3A-916E-A9625586E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64" name="Rectángulo 63" descr="Apretón de manos">
            <a:extLst>
              <a:ext uri="{FF2B5EF4-FFF2-40B4-BE49-F238E27FC236}">
                <a16:creationId xmlns:a16="http://schemas.microsoft.com/office/drawing/2014/main" id="{549A522F-0F0E-734D-B7BB-B14089A4D1FA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36F1B5B9-710D-EC4C-8F55-5BAC32A4F71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3D0A7BA4-249F-8B44-80C0-2102FCCED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60" name="Imagen 59">
            <a:extLst>
              <a:ext uri="{FF2B5EF4-FFF2-40B4-BE49-F238E27FC236}">
                <a16:creationId xmlns:a16="http://schemas.microsoft.com/office/drawing/2014/main" id="{CCC22BDF-CBD3-244F-B0F4-79555732D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2849" y="9525"/>
            <a:ext cx="4674876" cy="1149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1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43 0.83843 L -0.00443 -0.838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36BF1-0596-184F-BFF3-FC841CAB1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Reclutamiento interno y externo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CDAB13A1-3C87-5A4C-BD0E-040D905138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0814" y="418751"/>
          <a:ext cx="4729285" cy="5681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6ABB4D0-6B30-7243-BEAC-52C5013B43C8}"/>
              </a:ext>
            </a:extLst>
          </p:cNvPr>
          <p:cNvSpPr txBox="1"/>
          <p:nvPr/>
        </p:nvSpPr>
        <p:spPr>
          <a:xfrm>
            <a:off x="9580099" y="3066757"/>
            <a:ext cx="7033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}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EFF851E-4963-D448-8E95-601CD9F5802A}"/>
              </a:ext>
            </a:extLst>
          </p:cNvPr>
          <p:cNvSpPr txBox="1"/>
          <p:nvPr/>
        </p:nvSpPr>
        <p:spPr>
          <a:xfrm>
            <a:off x="9594167" y="2151720"/>
            <a:ext cx="7033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}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4994D3-10E2-C246-9D75-44CE07707A1C}"/>
              </a:ext>
            </a:extLst>
          </p:cNvPr>
          <p:cNvSpPr txBox="1"/>
          <p:nvPr/>
        </p:nvSpPr>
        <p:spPr>
          <a:xfrm>
            <a:off x="10043303" y="2420426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Reclutamiento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interno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507E70-F949-8644-8EC6-9C701728DA1F}"/>
              </a:ext>
            </a:extLst>
          </p:cNvPr>
          <p:cNvSpPr txBox="1"/>
          <p:nvPr/>
        </p:nvSpPr>
        <p:spPr>
          <a:xfrm>
            <a:off x="10043303" y="3771095"/>
            <a:ext cx="1701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Reclutamiento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externo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82C3A00-8342-D54C-B087-8E2CC664BB6D}"/>
              </a:ext>
            </a:extLst>
          </p:cNvPr>
          <p:cNvSpPr txBox="1"/>
          <p:nvPr/>
        </p:nvSpPr>
        <p:spPr>
          <a:xfrm>
            <a:off x="5459566" y="5308977"/>
            <a:ext cx="44862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El reclutamiento y las situaciones de los candidatos.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1" name="Rectángulo 10" descr="Apretón de manos">
            <a:extLst>
              <a:ext uri="{FF2B5EF4-FFF2-40B4-BE49-F238E27FC236}">
                <a16:creationId xmlns:a16="http://schemas.microsoft.com/office/drawing/2014/main" id="{0B571735-4F14-6448-8AF4-027F9AA93ECA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3" name="Imagen 1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F6AA4A00-E560-F248-A236-3D44E6940C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" name="Imagen 13" descr="Logo.png">
            <a:extLst>
              <a:ext uri="{FF2B5EF4-FFF2-40B4-BE49-F238E27FC236}">
                <a16:creationId xmlns:a16="http://schemas.microsoft.com/office/drawing/2014/main" id="{2F367B81-C217-BA49-ADE2-A258FCACD5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8A291719-5ABC-8548-9E24-C53BD5ABB947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22961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612" y="1386285"/>
            <a:ext cx="6394199" cy="3931248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000" dirty="0"/>
              <a:t>Es más </a:t>
            </a:r>
            <a:r>
              <a:rPr lang="es-CL" sz="2000" dirty="0">
                <a:solidFill>
                  <a:schemeClr val="accent5"/>
                </a:solidFill>
              </a:rPr>
              <a:t>económico</a:t>
            </a:r>
            <a:r>
              <a:rPr lang="es-CL" sz="2000" dirty="0"/>
              <a:t>.</a:t>
            </a:r>
          </a:p>
          <a:p>
            <a:pPr algn="just"/>
            <a:r>
              <a:rPr lang="es-CL" sz="2000" dirty="0"/>
              <a:t>Es más </a:t>
            </a:r>
            <a:r>
              <a:rPr lang="es-CL" sz="2000" dirty="0">
                <a:solidFill>
                  <a:schemeClr val="accent5"/>
                </a:solidFill>
              </a:rPr>
              <a:t>rápido</a:t>
            </a:r>
          </a:p>
          <a:p>
            <a:pPr algn="just"/>
            <a:r>
              <a:rPr lang="es-CL" sz="2000" dirty="0"/>
              <a:t>Presenta un índice mayor de </a:t>
            </a:r>
            <a:r>
              <a:rPr lang="es-CL" sz="2000" dirty="0">
                <a:solidFill>
                  <a:schemeClr val="accent5"/>
                </a:solidFill>
              </a:rPr>
              <a:t>validez</a:t>
            </a:r>
            <a:r>
              <a:rPr lang="es-CL" sz="2000" dirty="0"/>
              <a:t> y </a:t>
            </a:r>
            <a:r>
              <a:rPr lang="es-CL" sz="2000" dirty="0">
                <a:solidFill>
                  <a:schemeClr val="accent5"/>
                </a:solidFill>
              </a:rPr>
              <a:t>seguridad</a:t>
            </a:r>
            <a:r>
              <a:rPr lang="es-CL" sz="2000" dirty="0"/>
              <a:t>.</a:t>
            </a:r>
          </a:p>
          <a:p>
            <a:pPr algn="just"/>
            <a:r>
              <a:rPr lang="es-CL" sz="2000" dirty="0"/>
              <a:t>Es una fuente poderosa de </a:t>
            </a:r>
            <a:r>
              <a:rPr lang="es-CL" sz="2000" dirty="0">
                <a:solidFill>
                  <a:schemeClr val="accent5"/>
                </a:solidFill>
              </a:rPr>
              <a:t>motivación</a:t>
            </a:r>
            <a:r>
              <a:rPr lang="es-CL" sz="2000" dirty="0"/>
              <a:t> para los empleados.</a:t>
            </a:r>
          </a:p>
          <a:p>
            <a:pPr algn="just"/>
            <a:r>
              <a:rPr lang="es-CL" sz="2000" dirty="0"/>
              <a:t>Aprovecha las </a:t>
            </a:r>
            <a:r>
              <a:rPr lang="es-CL" sz="2000" dirty="0">
                <a:solidFill>
                  <a:schemeClr val="accent5"/>
                </a:solidFill>
              </a:rPr>
              <a:t>inversiones</a:t>
            </a:r>
            <a:r>
              <a:rPr lang="es-CL" sz="2000" dirty="0"/>
              <a:t> de la empresa en la </a:t>
            </a:r>
            <a:r>
              <a:rPr lang="es-CL" sz="2000" dirty="0">
                <a:solidFill>
                  <a:schemeClr val="accent5"/>
                </a:solidFill>
              </a:rPr>
              <a:t>capacitación</a:t>
            </a:r>
            <a:r>
              <a:rPr lang="es-CL" sz="2000" dirty="0"/>
              <a:t> del personal.</a:t>
            </a:r>
          </a:p>
          <a:p>
            <a:pPr algn="just"/>
            <a:r>
              <a:rPr lang="es-CL" sz="2000" dirty="0"/>
              <a:t>Desarrolla un saludable </a:t>
            </a:r>
            <a:r>
              <a:rPr lang="es-CL" sz="2000" dirty="0">
                <a:solidFill>
                  <a:schemeClr val="accent5"/>
                </a:solidFill>
              </a:rPr>
              <a:t>espíritu de competencia</a:t>
            </a:r>
            <a:r>
              <a:rPr lang="es-CL" sz="2000" dirty="0"/>
              <a:t> entre el personal.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pic>
        <p:nvPicPr>
          <p:cNvPr id="7170" name="Picture 2" descr="Free photos of Woman">
            <a:extLst>
              <a:ext uri="{FF2B5EF4-FFF2-40B4-BE49-F238E27FC236}">
                <a16:creationId xmlns:a16="http://schemas.microsoft.com/office/drawing/2014/main" id="{873AFB1F-BF27-0440-855D-70C54251FE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7" r="16760"/>
          <a:stretch/>
        </p:blipFill>
        <p:spPr bwMode="auto">
          <a:xfrm flipH="1">
            <a:off x="-17461" y="9525"/>
            <a:ext cx="4841872" cy="578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514" y="605394"/>
            <a:ext cx="7194538" cy="882748"/>
          </a:xfrm>
        </p:spPr>
        <p:txBody>
          <a:bodyPr>
            <a:normAutofit fontScale="90000"/>
          </a:bodyPr>
          <a:lstStyle/>
          <a:p>
            <a:pPr algn="r"/>
            <a:r>
              <a:rPr lang="es-CL" sz="4400" dirty="0">
                <a:solidFill>
                  <a:schemeClr val="accent5"/>
                </a:solidFill>
              </a:rPr>
              <a:t>Ventajas</a:t>
            </a:r>
            <a:r>
              <a:rPr lang="es-CL" sz="4400" dirty="0">
                <a:solidFill>
                  <a:schemeClr val="tx1"/>
                </a:solidFill>
              </a:rPr>
              <a:t> del Reclutamiento Interno</a:t>
            </a:r>
          </a:p>
        </p:txBody>
      </p:sp>
      <p:sp>
        <p:nvSpPr>
          <p:cNvPr id="39" name="Rectángulo 38" descr="Apretón de manos">
            <a:extLst>
              <a:ext uri="{FF2B5EF4-FFF2-40B4-BE49-F238E27FC236}">
                <a16:creationId xmlns:a16="http://schemas.microsoft.com/office/drawing/2014/main" id="{87C2B715-EB6E-A845-B23C-ACF7D63456BA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4AF49B1-966F-1643-941E-DB0B06050420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646FDCF5-62AA-984E-8D86-6E47CEB4E7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7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2364159" cy="3517189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chemeClr val="tx1"/>
                </a:solidFill>
              </a:rPr>
              <a:t>Desventajas del Reclutamiento Interno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3613" y="1386899"/>
            <a:ext cx="5835650" cy="3931248"/>
          </a:xfrm>
        </p:spPr>
        <p:txBody>
          <a:bodyPr>
            <a:normAutofit fontScale="92500"/>
          </a:bodyPr>
          <a:lstStyle/>
          <a:p>
            <a:pPr algn="just"/>
            <a:r>
              <a:rPr lang="es-CL" sz="2000" dirty="0"/>
              <a:t>Requiere </a:t>
            </a:r>
            <a:r>
              <a:rPr lang="es-CL" sz="2000" dirty="0">
                <a:solidFill>
                  <a:schemeClr val="accent5"/>
                </a:solidFill>
              </a:rPr>
              <a:t>potencial de desarrollo</a:t>
            </a:r>
            <a:r>
              <a:rPr lang="es-CL" sz="2000" dirty="0"/>
              <a:t>.</a:t>
            </a:r>
          </a:p>
          <a:p>
            <a:pPr algn="just"/>
            <a:r>
              <a:rPr lang="es-CL" sz="2000" dirty="0"/>
              <a:t>Podría generar un </a:t>
            </a:r>
            <a:r>
              <a:rPr lang="es-CL" sz="2000" dirty="0">
                <a:solidFill>
                  <a:schemeClr val="accent5"/>
                </a:solidFill>
              </a:rPr>
              <a:t>conflicto de intereses.</a:t>
            </a:r>
          </a:p>
          <a:p>
            <a:pPr algn="just"/>
            <a:r>
              <a:rPr lang="es-CL" sz="2000" dirty="0"/>
              <a:t>“Principio de Peter” Promoción ineficiente hasta el </a:t>
            </a:r>
            <a:r>
              <a:rPr lang="es-CL" sz="2000" dirty="0">
                <a:solidFill>
                  <a:schemeClr val="accent5"/>
                </a:solidFill>
              </a:rPr>
              <a:t>máximo nivel de incompetencia</a:t>
            </a:r>
            <a:r>
              <a:rPr lang="es-CL" sz="2000" dirty="0"/>
              <a:t>.</a:t>
            </a:r>
          </a:p>
          <a:p>
            <a:pPr algn="just"/>
            <a:r>
              <a:rPr lang="es-CL" sz="2000" dirty="0"/>
              <a:t>Genera una cultura organizacional de </a:t>
            </a:r>
            <a:r>
              <a:rPr lang="es-CL" sz="2000" dirty="0">
                <a:solidFill>
                  <a:schemeClr val="accent5"/>
                </a:solidFill>
              </a:rPr>
              <a:t>encierro</a:t>
            </a:r>
            <a:r>
              <a:rPr lang="es-CL" sz="2000" dirty="0"/>
              <a:t>.</a:t>
            </a:r>
          </a:p>
          <a:p>
            <a:pPr algn="just"/>
            <a:r>
              <a:rPr lang="es-CL" sz="2000" dirty="0">
                <a:solidFill>
                  <a:schemeClr val="accent5"/>
                </a:solidFill>
              </a:rPr>
              <a:t>No puede</a:t>
            </a:r>
            <a:r>
              <a:rPr lang="es-CL" sz="2000" dirty="0"/>
              <a:t> extenderse a toda la organización.</a:t>
            </a:r>
          </a:p>
          <a:p>
            <a:pPr algn="just"/>
            <a:r>
              <a:rPr lang="es-CL" sz="2000" dirty="0"/>
              <a:t>Puede requerir de </a:t>
            </a:r>
            <a:r>
              <a:rPr lang="es-CL" sz="2000" dirty="0">
                <a:solidFill>
                  <a:schemeClr val="accent5"/>
                </a:solidFill>
              </a:rPr>
              <a:t>un nuevo proceso de selección </a:t>
            </a:r>
            <a:r>
              <a:rPr lang="es-CL" sz="2000" dirty="0"/>
              <a:t>para complementar la vacante provista.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pic>
        <p:nvPicPr>
          <p:cNvPr id="8194" name="Picture 2" descr="Free photos of Thinking">
            <a:extLst>
              <a:ext uri="{FF2B5EF4-FFF2-40B4-BE49-F238E27FC236}">
                <a16:creationId xmlns:a16="http://schemas.microsoft.com/office/drawing/2014/main" id="{DDAAB6B9-0C82-124A-A21B-3AAA486391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6" r="19651"/>
          <a:stretch/>
        </p:blipFill>
        <p:spPr bwMode="auto">
          <a:xfrm>
            <a:off x="-2738" y="-14287"/>
            <a:ext cx="4912362" cy="57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9307AFEE-67EF-BA48-BAFD-9CDE7F05E07B}"/>
              </a:ext>
            </a:extLst>
          </p:cNvPr>
          <p:cNvSpPr txBox="1">
            <a:spLocks/>
          </p:cNvSpPr>
          <p:nvPr/>
        </p:nvSpPr>
        <p:spPr>
          <a:xfrm>
            <a:off x="4735514" y="605394"/>
            <a:ext cx="7194538" cy="88274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srgbClr val="F81B0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Desventajas</a:t>
            </a: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del Reclutamiento Interno</a:t>
            </a:r>
          </a:p>
        </p:txBody>
      </p:sp>
      <p:sp>
        <p:nvSpPr>
          <p:cNvPr id="39" name="Rectángulo 38" descr="Apretón de manos">
            <a:extLst>
              <a:ext uri="{FF2B5EF4-FFF2-40B4-BE49-F238E27FC236}">
                <a16:creationId xmlns:a16="http://schemas.microsoft.com/office/drawing/2014/main" id="{262C1890-F817-004F-B3DC-6CF94089FFB9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B8DE0CD3-C000-3A4C-BAE6-7E08F869088A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7348B56C-D52C-304A-AE0F-FF0CD8CCD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4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pic>
        <p:nvPicPr>
          <p:cNvPr id="10242" name="Picture 2" descr="Free photos of Ok">
            <a:extLst>
              <a:ext uri="{FF2B5EF4-FFF2-40B4-BE49-F238E27FC236}">
                <a16:creationId xmlns:a16="http://schemas.microsoft.com/office/drawing/2014/main" id="{454194F7-ACDD-9645-89E9-4732328AB4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r="10755"/>
          <a:stretch/>
        </p:blipFill>
        <p:spPr bwMode="auto">
          <a:xfrm>
            <a:off x="0" y="-14068"/>
            <a:ext cx="6135847" cy="57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9307AFEE-67EF-BA48-BAFD-9CDE7F05E07B}"/>
              </a:ext>
            </a:extLst>
          </p:cNvPr>
          <p:cNvSpPr txBox="1">
            <a:spLocks/>
          </p:cNvSpPr>
          <p:nvPr/>
        </p:nvSpPr>
        <p:spPr>
          <a:xfrm>
            <a:off x="4735514" y="605394"/>
            <a:ext cx="7194538" cy="88274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Ventajas</a:t>
            </a: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del Reclutamiento Externo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135" y="1386899"/>
            <a:ext cx="4999128" cy="3931248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Fomenta la </a:t>
            </a:r>
            <a:r>
              <a:rPr lang="es-CL" sz="2400" dirty="0">
                <a:solidFill>
                  <a:schemeClr val="accent5"/>
                </a:solidFill>
              </a:rPr>
              <a:t>renovación</a:t>
            </a:r>
            <a:r>
              <a:rPr lang="es-CL" sz="2400" dirty="0"/>
              <a:t> de la organización.</a:t>
            </a:r>
          </a:p>
          <a:p>
            <a:pPr algn="just"/>
            <a:r>
              <a:rPr lang="es-CL" sz="2400" dirty="0">
                <a:solidFill>
                  <a:schemeClr val="accent5"/>
                </a:solidFill>
              </a:rPr>
              <a:t>Enriquece</a:t>
            </a:r>
            <a:r>
              <a:rPr lang="es-CL" sz="2400" dirty="0"/>
              <a:t> la organización.</a:t>
            </a:r>
            <a:endParaRPr lang="es-CL" sz="2400" dirty="0">
              <a:solidFill>
                <a:schemeClr val="accent5"/>
              </a:solidFill>
            </a:endParaRPr>
          </a:p>
          <a:p>
            <a:pPr algn="just"/>
            <a:r>
              <a:rPr lang="es-CL" sz="2400" dirty="0">
                <a:solidFill>
                  <a:schemeClr val="accent5"/>
                </a:solidFill>
              </a:rPr>
              <a:t>Ahorra</a:t>
            </a:r>
            <a:r>
              <a:rPr lang="es-CL" sz="2400" dirty="0"/>
              <a:t> inversión en capacitación por parte de la empresa contratante.</a:t>
            </a:r>
          </a:p>
          <a:p>
            <a:pPr algn="just"/>
            <a:endParaRPr lang="es-CL" sz="2400" dirty="0"/>
          </a:p>
        </p:txBody>
      </p:sp>
      <p:sp>
        <p:nvSpPr>
          <p:cNvPr id="40" name="Rectángulo 39" descr="Apretón de manos">
            <a:extLst>
              <a:ext uri="{FF2B5EF4-FFF2-40B4-BE49-F238E27FC236}">
                <a16:creationId xmlns:a16="http://schemas.microsoft.com/office/drawing/2014/main" id="{AE1B9A89-0939-154E-912A-76CDF12766BF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A927468F-B4F4-5648-A7DD-DD05B9B43F9E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848656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9307AFEE-67EF-BA48-BAFD-9CDE7F05E07B}"/>
              </a:ext>
            </a:extLst>
          </p:cNvPr>
          <p:cNvSpPr txBox="1">
            <a:spLocks/>
          </p:cNvSpPr>
          <p:nvPr/>
        </p:nvSpPr>
        <p:spPr>
          <a:xfrm>
            <a:off x="4735514" y="605394"/>
            <a:ext cx="7194538" cy="88274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srgbClr val="F81B0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Desventajas</a:t>
            </a: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del Reclutamiento Externo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135" y="1386899"/>
            <a:ext cx="4999128" cy="3931248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Requiere más tiempo.</a:t>
            </a:r>
          </a:p>
          <a:p>
            <a:pPr algn="just"/>
            <a:r>
              <a:rPr lang="es-CL" sz="2400" dirty="0"/>
              <a:t>Es</a:t>
            </a:r>
            <a:r>
              <a:rPr lang="es-CL" sz="2400" dirty="0">
                <a:solidFill>
                  <a:schemeClr val="accent5"/>
                </a:solidFill>
              </a:rPr>
              <a:t> más caro</a:t>
            </a:r>
            <a:r>
              <a:rPr lang="es-CL" sz="2400" dirty="0"/>
              <a:t> y exige inversión.</a:t>
            </a:r>
          </a:p>
          <a:p>
            <a:pPr algn="just"/>
            <a:r>
              <a:rPr lang="es-CL" sz="2400" dirty="0"/>
              <a:t>Es</a:t>
            </a:r>
            <a:r>
              <a:rPr lang="es-CL" sz="2400" dirty="0">
                <a:solidFill>
                  <a:schemeClr val="accent5"/>
                </a:solidFill>
              </a:rPr>
              <a:t> menos seguro.</a:t>
            </a:r>
          </a:p>
          <a:p>
            <a:pPr algn="just"/>
            <a:r>
              <a:rPr lang="es-CL" sz="2400" dirty="0"/>
              <a:t>Genera</a:t>
            </a:r>
            <a:r>
              <a:rPr lang="es-CL" sz="2400" dirty="0">
                <a:solidFill>
                  <a:schemeClr val="accent5"/>
                </a:solidFill>
              </a:rPr>
              <a:t> barreras internas.</a:t>
            </a:r>
          </a:p>
          <a:p>
            <a:pPr algn="just"/>
            <a:r>
              <a:rPr lang="es-CL" sz="2400" dirty="0"/>
              <a:t>Afecta la </a:t>
            </a:r>
            <a:r>
              <a:rPr lang="es-CL" sz="2400" dirty="0">
                <a:solidFill>
                  <a:schemeClr val="accent5"/>
                </a:solidFill>
              </a:rPr>
              <a:t>política salarial </a:t>
            </a:r>
            <a:r>
              <a:rPr lang="es-CL" sz="2400" dirty="0"/>
              <a:t>de la empresa.</a:t>
            </a:r>
          </a:p>
        </p:txBody>
      </p:sp>
      <p:pic>
        <p:nvPicPr>
          <p:cNvPr id="12290" name="Picture 2" descr="Free photos of Upset">
            <a:extLst>
              <a:ext uri="{FF2B5EF4-FFF2-40B4-BE49-F238E27FC236}">
                <a16:creationId xmlns:a16="http://schemas.microsoft.com/office/drawing/2014/main" id="{7E6FBEF2-F378-614D-A09E-7D9B7CF546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7" r="21142"/>
          <a:stretch/>
        </p:blipFill>
        <p:spPr bwMode="auto">
          <a:xfrm>
            <a:off x="-4763" y="-20048"/>
            <a:ext cx="4773776" cy="578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 descr="Apretón de manos">
            <a:extLst>
              <a:ext uri="{FF2B5EF4-FFF2-40B4-BE49-F238E27FC236}">
                <a16:creationId xmlns:a16="http://schemas.microsoft.com/office/drawing/2014/main" id="{4074DB96-F2E0-B14E-BB5B-843C6BDBE885}"/>
              </a:ext>
            </a:extLst>
          </p:cNvPr>
          <p:cNvSpPr/>
          <p:nvPr/>
        </p:nvSpPr>
        <p:spPr>
          <a:xfrm>
            <a:off x="82746" y="-12635"/>
            <a:ext cx="777745" cy="777745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D246EDD-E1D8-F743-AB09-6126BF7759F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F2DFEE11-7359-224F-8BE2-479D494D9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B245-C34A-9049-989A-A6F145C1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s-CL" dirty="0"/>
              <a:t>El Proceso de Alimentación de Personal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D2575F-20D2-D742-BA6B-BD10DEF06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4890" y="803186"/>
          <a:ext cx="5821767" cy="49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 descr="1.png">
            <a:extLst>
              <a:ext uri="{FF2B5EF4-FFF2-40B4-BE49-F238E27FC236}">
                <a16:creationId xmlns:a16="http://schemas.microsoft.com/office/drawing/2014/main" id="{5E4A5EE3-DD74-4441-9D7B-0B4CE152CC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573FFF-5662-B24D-AA7A-9DC06DD08F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2CAE07-F903-8743-8500-A2F69E5445E8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717686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dirty="0">
                <a:solidFill>
                  <a:schemeClr val="tx1"/>
                </a:solidFill>
              </a:rPr>
              <a:t>La Selección del Personal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2588" y="962770"/>
            <a:ext cx="5745163" cy="4265961"/>
          </a:xfrm>
        </p:spPr>
        <p:txBody>
          <a:bodyPr>
            <a:normAutofit fontScale="92500"/>
          </a:bodyPr>
          <a:lstStyle/>
          <a:p>
            <a:pPr algn="just"/>
            <a:r>
              <a:rPr lang="es-CL" sz="2400" dirty="0"/>
              <a:t>La selección busca entre los candidatos reclutados a </a:t>
            </a:r>
            <a:r>
              <a:rPr lang="es-CL" sz="2400" dirty="0">
                <a:solidFill>
                  <a:schemeClr val="accent5"/>
                </a:solidFill>
              </a:rPr>
              <a:t>los más adecuados para los puestos disponibles</a:t>
            </a:r>
            <a:r>
              <a:rPr lang="es-CL" sz="2400" dirty="0"/>
              <a:t> con la intención de </a:t>
            </a:r>
            <a:r>
              <a:rPr lang="es-CL" sz="2400" dirty="0">
                <a:solidFill>
                  <a:schemeClr val="accent5"/>
                </a:solidFill>
              </a:rPr>
              <a:t>mantener o aumentar la eficiencia</a:t>
            </a:r>
            <a:r>
              <a:rPr lang="es-CL" sz="2400" dirty="0"/>
              <a:t> y el desempeño del personal, así́ como la </a:t>
            </a:r>
            <a:r>
              <a:rPr lang="es-CL" sz="2400" dirty="0">
                <a:solidFill>
                  <a:schemeClr val="accent5"/>
                </a:solidFill>
              </a:rPr>
              <a:t>eficacia de la organización.</a:t>
            </a:r>
          </a:p>
          <a:p>
            <a:pPr algn="just"/>
            <a:r>
              <a:rPr lang="es-CL" sz="2400" dirty="0"/>
              <a:t>Es un </a:t>
            </a:r>
            <a:r>
              <a:rPr lang="es-CL" sz="2400" dirty="0">
                <a:solidFill>
                  <a:schemeClr val="accent5"/>
                </a:solidFill>
              </a:rPr>
              <a:t>proceso de comparación </a:t>
            </a:r>
            <a:r>
              <a:rPr lang="es-CL" sz="2400" dirty="0"/>
              <a:t>entre las </a:t>
            </a:r>
            <a:r>
              <a:rPr lang="es-CL" sz="2400" dirty="0">
                <a:solidFill>
                  <a:schemeClr val="accent5"/>
                </a:solidFill>
              </a:rPr>
              <a:t>aptitudes y competencias </a:t>
            </a:r>
            <a:r>
              <a:rPr lang="es-CL" sz="2400" dirty="0"/>
              <a:t>de un candidato y los </a:t>
            </a:r>
            <a:r>
              <a:rPr lang="es-CL" sz="2400" dirty="0">
                <a:solidFill>
                  <a:schemeClr val="accent5"/>
                </a:solidFill>
              </a:rPr>
              <a:t>criterios</a:t>
            </a:r>
            <a:r>
              <a:rPr lang="es-CL" sz="2400" dirty="0"/>
              <a:t> de la organización. </a:t>
            </a:r>
            <a:endParaRPr lang="es-CL" sz="2800" dirty="0"/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8" name="Rectángulo 37" descr="Marca de verificación">
            <a:extLst>
              <a:ext uri="{FF2B5EF4-FFF2-40B4-BE49-F238E27FC236}">
                <a16:creationId xmlns:a16="http://schemas.microsoft.com/office/drawing/2014/main" id="{EB5A15A5-6965-EA4F-92D8-EF0F653D1626}"/>
              </a:ext>
            </a:extLst>
          </p:cNvPr>
          <p:cNvSpPr/>
          <p:nvPr/>
        </p:nvSpPr>
        <p:spPr>
          <a:xfrm>
            <a:off x="69915" y="30802"/>
            <a:ext cx="777745" cy="777745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FC2766FC-EDE8-8F4C-9ABA-44E1A3DF782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27B74335-696A-9C46-B477-CCCDBAF08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03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3C0C2-479F-384D-B4CD-F026B73E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La Selección de Personal como comparación.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BD15324-B14E-C54D-8F59-347AAD9705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2231" y="803274"/>
          <a:ext cx="6998698" cy="4781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1044">
                  <a:extLst>
                    <a:ext uri="{9D8B030D-6E8A-4147-A177-3AD203B41FA5}">
                      <a16:colId xmlns:a16="http://schemas.microsoft.com/office/drawing/2014/main" val="1515678342"/>
                    </a:ext>
                  </a:extLst>
                </a:gridCol>
                <a:gridCol w="1206844">
                  <a:extLst>
                    <a:ext uri="{9D8B030D-6E8A-4147-A177-3AD203B41FA5}">
                      <a16:colId xmlns:a16="http://schemas.microsoft.com/office/drawing/2014/main" val="4128533537"/>
                    </a:ext>
                  </a:extLst>
                </a:gridCol>
                <a:gridCol w="2920810">
                  <a:extLst>
                    <a:ext uri="{9D8B030D-6E8A-4147-A177-3AD203B41FA5}">
                      <a16:colId xmlns:a16="http://schemas.microsoft.com/office/drawing/2014/main" val="3120792918"/>
                    </a:ext>
                  </a:extLst>
                </a:gridCol>
              </a:tblGrid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X</a:t>
                      </a:r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s-CL" dirty="0"/>
                        <a:t>En comparación con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046702"/>
                  </a:ext>
                </a:extLst>
              </a:tr>
              <a:tr h="74380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Especificaciones de puestos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Características del candidato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414759"/>
                  </a:ext>
                </a:extLst>
              </a:tr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631894"/>
                  </a:ext>
                </a:extLst>
              </a:tr>
              <a:tr h="743804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Lo que requiere el puesto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Lo que ofrece el candidato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87857"/>
                  </a:ext>
                </a:extLst>
              </a:tr>
              <a:tr h="425031"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▼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>
                          <a:solidFill>
                            <a:schemeClr val="accent1"/>
                          </a:solidFill>
                        </a:rPr>
                        <a:t>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496758"/>
                  </a:ext>
                </a:extLst>
              </a:tr>
              <a:tr h="2018898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Análisis y descripción de puestos para determinar los requisitos que el puesto exige a su ocupante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Técnicas de Selección que identifican requisitos personales para ocupar el cargo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348580"/>
                  </a:ext>
                </a:extLst>
              </a:tr>
            </a:tbl>
          </a:graphicData>
        </a:graphic>
      </p:graphicFrame>
      <p:sp>
        <p:nvSpPr>
          <p:cNvPr id="6" name="Rectángulo 5" descr="Marca de verificación">
            <a:extLst>
              <a:ext uri="{FF2B5EF4-FFF2-40B4-BE49-F238E27FC236}">
                <a16:creationId xmlns:a16="http://schemas.microsoft.com/office/drawing/2014/main" id="{17463D6A-7F41-7344-BBF1-C61647806AD5}"/>
              </a:ext>
            </a:extLst>
          </p:cNvPr>
          <p:cNvSpPr/>
          <p:nvPr/>
        </p:nvSpPr>
        <p:spPr>
          <a:xfrm>
            <a:off x="69915" y="30802"/>
            <a:ext cx="777745" cy="7777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1C3DF33-7F4E-4048-A11F-DE1A3F661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0" name="Imagen 9" descr="Logo.png">
            <a:extLst>
              <a:ext uri="{FF2B5EF4-FFF2-40B4-BE49-F238E27FC236}">
                <a16:creationId xmlns:a16="http://schemas.microsoft.com/office/drawing/2014/main" id="{2A60D2E4-80B5-024E-816E-E236C1CF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2F8CF35-EE89-B848-8E9B-C79ED8C0700D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2986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3C0C2-479F-384D-B4CD-F026B73EB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La Selección de Personal como proceso decisional.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8BD15324-B14E-C54D-8F59-347AAD97056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32231" y="803274"/>
          <a:ext cx="6731412" cy="4978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6786">
                  <a:extLst>
                    <a:ext uri="{9D8B030D-6E8A-4147-A177-3AD203B41FA5}">
                      <a16:colId xmlns:a16="http://schemas.microsoft.com/office/drawing/2014/main" val="1515678342"/>
                    </a:ext>
                  </a:extLst>
                </a:gridCol>
                <a:gridCol w="3394626">
                  <a:extLst>
                    <a:ext uri="{9D8B030D-6E8A-4147-A177-3AD203B41FA5}">
                      <a16:colId xmlns:a16="http://schemas.microsoft.com/office/drawing/2014/main" val="3120792918"/>
                    </a:ext>
                  </a:extLst>
                </a:gridCol>
              </a:tblGrid>
              <a:tr h="538222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Modelo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Diagrama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6046702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Modelo de Colocación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0414759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Modelo de Selección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487857"/>
                  </a:ext>
                </a:extLst>
              </a:tr>
              <a:tr h="1480109">
                <a:tc>
                  <a:txBody>
                    <a:bodyPr/>
                    <a:lstStyle/>
                    <a:p>
                      <a:pPr algn="ctr"/>
                      <a:r>
                        <a:rPr lang="es-CL" dirty="0"/>
                        <a:t>Modelo de Clasificación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C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348580"/>
                  </a:ext>
                </a:extLst>
              </a:tr>
            </a:tbl>
          </a:graphicData>
        </a:graphic>
      </p:graphicFrame>
      <p:sp>
        <p:nvSpPr>
          <p:cNvPr id="6" name="Rectángulo 5" descr="Marca de verificación">
            <a:extLst>
              <a:ext uri="{FF2B5EF4-FFF2-40B4-BE49-F238E27FC236}">
                <a16:creationId xmlns:a16="http://schemas.microsoft.com/office/drawing/2014/main" id="{17463D6A-7F41-7344-BBF1-C61647806AD5}"/>
              </a:ext>
            </a:extLst>
          </p:cNvPr>
          <p:cNvSpPr/>
          <p:nvPr/>
        </p:nvSpPr>
        <p:spPr>
          <a:xfrm>
            <a:off x="69915" y="30802"/>
            <a:ext cx="777745" cy="777745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Imagen 8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1C3DF33-7F4E-4048-A11F-DE1A3F661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0" name="Imagen 9" descr="Logo.png">
            <a:extLst>
              <a:ext uri="{FF2B5EF4-FFF2-40B4-BE49-F238E27FC236}">
                <a16:creationId xmlns:a16="http://schemas.microsoft.com/office/drawing/2014/main" id="{2A60D2E4-80B5-024E-816E-E236C1CFF5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74BE20D-37BE-A045-A9C2-BDDFAF593183}"/>
              </a:ext>
            </a:extLst>
          </p:cNvPr>
          <p:cNvGraphicFramePr/>
          <p:nvPr/>
        </p:nvGraphicFramePr>
        <p:xfrm>
          <a:off x="8557043" y="1226104"/>
          <a:ext cx="2746326" cy="16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6B22C6AA-9576-2146-AB32-1F13123DCDFA}"/>
              </a:ext>
            </a:extLst>
          </p:cNvPr>
          <p:cNvGraphicFramePr/>
          <p:nvPr/>
        </p:nvGraphicFramePr>
        <p:xfrm>
          <a:off x="8557043" y="2726803"/>
          <a:ext cx="2746326" cy="1630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2F8BD63E-3DDA-7D48-ADCA-85FED54DF4DC}"/>
              </a:ext>
            </a:extLst>
          </p:cNvPr>
          <p:cNvGrpSpPr/>
          <p:nvPr/>
        </p:nvGrpSpPr>
        <p:grpSpPr>
          <a:xfrm>
            <a:off x="8936869" y="4356199"/>
            <a:ext cx="393896" cy="393896"/>
            <a:chOff x="156455" y="841019"/>
            <a:chExt cx="739989" cy="739989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3B37D4A4-11C0-B140-B931-995975F2573C}"/>
                </a:ext>
              </a:extLst>
            </p:cNvPr>
            <p:cNvSpPr/>
            <p:nvPr/>
          </p:nvSpPr>
          <p:spPr>
            <a:xfrm>
              <a:off x="156455" y="841019"/>
              <a:ext cx="739989" cy="7399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Elipse 4">
              <a:extLst>
                <a:ext uri="{FF2B5EF4-FFF2-40B4-BE49-F238E27FC236}">
                  <a16:creationId xmlns:a16="http://schemas.microsoft.com/office/drawing/2014/main" id="{4DDCE57D-AFDF-0B46-8565-055F78EC36E4}"/>
                </a:ext>
              </a:extLst>
            </p:cNvPr>
            <p:cNvSpPr txBox="1"/>
            <p:nvPr/>
          </p:nvSpPr>
          <p:spPr>
            <a:xfrm>
              <a:off x="264824" y="949388"/>
              <a:ext cx="523251" cy="52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87AF837E-AF6D-7B4A-A08E-50CBB4E07705}"/>
              </a:ext>
            </a:extLst>
          </p:cNvPr>
          <p:cNvGrpSpPr/>
          <p:nvPr/>
        </p:nvGrpSpPr>
        <p:grpSpPr>
          <a:xfrm>
            <a:off x="8936869" y="4815791"/>
            <a:ext cx="393896" cy="393896"/>
            <a:chOff x="156455" y="841019"/>
            <a:chExt cx="739989" cy="739989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63644A92-D0B9-A847-B8E6-AB0D60648794}"/>
                </a:ext>
              </a:extLst>
            </p:cNvPr>
            <p:cNvSpPr/>
            <p:nvPr/>
          </p:nvSpPr>
          <p:spPr>
            <a:xfrm>
              <a:off x="156455" y="841019"/>
              <a:ext cx="739989" cy="7399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Elipse 4">
              <a:extLst>
                <a:ext uri="{FF2B5EF4-FFF2-40B4-BE49-F238E27FC236}">
                  <a16:creationId xmlns:a16="http://schemas.microsoft.com/office/drawing/2014/main" id="{92C25122-2FD5-E545-B108-3F32CB2B67D7}"/>
                </a:ext>
              </a:extLst>
            </p:cNvPr>
            <p:cNvSpPr txBox="1"/>
            <p:nvPr/>
          </p:nvSpPr>
          <p:spPr>
            <a:xfrm>
              <a:off x="264824" y="949388"/>
              <a:ext cx="523251" cy="52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814936D-C5B1-664D-935B-6B3A8A7EF5D5}"/>
              </a:ext>
            </a:extLst>
          </p:cNvPr>
          <p:cNvGrpSpPr/>
          <p:nvPr/>
        </p:nvGrpSpPr>
        <p:grpSpPr>
          <a:xfrm>
            <a:off x="8935210" y="5270599"/>
            <a:ext cx="393896" cy="393896"/>
            <a:chOff x="156455" y="841019"/>
            <a:chExt cx="739989" cy="739989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9FC8F35B-C4AA-7342-AE0D-214970BE0BBA}"/>
                </a:ext>
              </a:extLst>
            </p:cNvPr>
            <p:cNvSpPr/>
            <p:nvPr/>
          </p:nvSpPr>
          <p:spPr>
            <a:xfrm>
              <a:off x="156455" y="841019"/>
              <a:ext cx="739989" cy="7399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ipse 4">
              <a:extLst>
                <a:ext uri="{FF2B5EF4-FFF2-40B4-BE49-F238E27FC236}">
                  <a16:creationId xmlns:a16="http://schemas.microsoft.com/office/drawing/2014/main" id="{D7BBD226-387F-4D4A-BD37-814569E2A40B}"/>
                </a:ext>
              </a:extLst>
            </p:cNvPr>
            <p:cNvSpPr txBox="1"/>
            <p:nvPr/>
          </p:nvSpPr>
          <p:spPr>
            <a:xfrm>
              <a:off x="264824" y="949388"/>
              <a:ext cx="523251" cy="52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C</a:t>
              </a: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14E71F1-BBD6-FD4D-BC4E-DFC92A7034AE}"/>
              </a:ext>
            </a:extLst>
          </p:cNvPr>
          <p:cNvGrpSpPr/>
          <p:nvPr/>
        </p:nvGrpSpPr>
        <p:grpSpPr>
          <a:xfrm>
            <a:off x="10622649" y="4355776"/>
            <a:ext cx="393896" cy="393896"/>
            <a:chOff x="156455" y="841019"/>
            <a:chExt cx="739989" cy="739989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BCE90E0C-60F2-8748-8EA4-08187371DEF7}"/>
                </a:ext>
              </a:extLst>
            </p:cNvPr>
            <p:cNvSpPr/>
            <p:nvPr/>
          </p:nvSpPr>
          <p:spPr>
            <a:xfrm>
              <a:off x="156455" y="841019"/>
              <a:ext cx="739989" cy="7399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ipse 4">
              <a:extLst>
                <a:ext uri="{FF2B5EF4-FFF2-40B4-BE49-F238E27FC236}">
                  <a16:creationId xmlns:a16="http://schemas.microsoft.com/office/drawing/2014/main" id="{CBC1DF48-5854-F644-A3D2-7662A221FB1C}"/>
                </a:ext>
              </a:extLst>
            </p:cNvPr>
            <p:cNvSpPr txBox="1"/>
            <p:nvPr/>
          </p:nvSpPr>
          <p:spPr>
            <a:xfrm>
              <a:off x="264824" y="949388"/>
              <a:ext cx="523251" cy="52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v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8220175-E223-DF4E-AC8D-C011499C1512}"/>
              </a:ext>
            </a:extLst>
          </p:cNvPr>
          <p:cNvGrpSpPr/>
          <p:nvPr/>
        </p:nvGrpSpPr>
        <p:grpSpPr>
          <a:xfrm>
            <a:off x="10622649" y="4829436"/>
            <a:ext cx="393896" cy="393896"/>
            <a:chOff x="156455" y="841019"/>
            <a:chExt cx="739989" cy="739989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46159D1D-105B-764A-B317-3A5BCA52DDD0}"/>
                </a:ext>
              </a:extLst>
            </p:cNvPr>
            <p:cNvSpPr/>
            <p:nvPr/>
          </p:nvSpPr>
          <p:spPr>
            <a:xfrm>
              <a:off x="156455" y="841019"/>
              <a:ext cx="739989" cy="7399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Elipse 4">
              <a:extLst>
                <a:ext uri="{FF2B5EF4-FFF2-40B4-BE49-F238E27FC236}">
                  <a16:creationId xmlns:a16="http://schemas.microsoft.com/office/drawing/2014/main" id="{4E81800E-4032-C44D-B072-26EE9CA94244}"/>
                </a:ext>
              </a:extLst>
            </p:cNvPr>
            <p:cNvSpPr txBox="1"/>
            <p:nvPr/>
          </p:nvSpPr>
          <p:spPr>
            <a:xfrm>
              <a:off x="264824" y="949388"/>
              <a:ext cx="523251" cy="52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v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07ADF11-940B-A24F-BDC0-DC414410D8C9}"/>
              </a:ext>
            </a:extLst>
          </p:cNvPr>
          <p:cNvGrpSpPr/>
          <p:nvPr/>
        </p:nvGrpSpPr>
        <p:grpSpPr>
          <a:xfrm>
            <a:off x="10620990" y="5284244"/>
            <a:ext cx="393896" cy="393896"/>
            <a:chOff x="156455" y="841019"/>
            <a:chExt cx="739989" cy="739989"/>
          </a:xfrm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79E9C76E-62E4-6945-B7C1-F22FCB0BC606}"/>
                </a:ext>
              </a:extLst>
            </p:cNvPr>
            <p:cNvSpPr/>
            <p:nvPr/>
          </p:nvSpPr>
          <p:spPr>
            <a:xfrm>
              <a:off x="156455" y="841019"/>
              <a:ext cx="739989" cy="73998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Elipse 4">
              <a:extLst>
                <a:ext uri="{FF2B5EF4-FFF2-40B4-BE49-F238E27FC236}">
                  <a16:creationId xmlns:a16="http://schemas.microsoft.com/office/drawing/2014/main" id="{0A41A292-8708-3A41-A5F6-22BC69237B33}"/>
                </a:ext>
              </a:extLst>
            </p:cNvPr>
            <p:cNvSpPr txBox="1"/>
            <p:nvPr/>
          </p:nvSpPr>
          <p:spPr>
            <a:xfrm>
              <a:off x="264824" y="949388"/>
              <a:ext cx="523251" cy="5232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0" marR="0" lvl="0" indent="0" algn="ctr" defTabSz="1422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Rockwell" panose="02060603020205020403"/>
                  <a:ea typeface="+mn-ea"/>
                  <a:cs typeface="+mn-cs"/>
                </a:rPr>
                <a:t>v</a:t>
              </a:r>
            </a:p>
          </p:txBody>
        </p:sp>
      </p:grp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28385B8D-7E59-724A-8B31-17811819027C}"/>
              </a:ext>
            </a:extLst>
          </p:cNvPr>
          <p:cNvCxnSpPr/>
          <p:nvPr/>
        </p:nvCxnSpPr>
        <p:spPr>
          <a:xfrm>
            <a:off x="9329106" y="4543865"/>
            <a:ext cx="12918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E4BA5350-0847-4648-869A-08F168A9B674}"/>
              </a:ext>
            </a:extLst>
          </p:cNvPr>
          <p:cNvCxnSpPr>
            <a:cxnSpLocks/>
            <a:stCxn id="14" idx="3"/>
            <a:endCxn id="25" idx="2"/>
          </p:cNvCxnSpPr>
          <p:nvPr/>
        </p:nvCxnSpPr>
        <p:spPr>
          <a:xfrm>
            <a:off x="9273080" y="4553147"/>
            <a:ext cx="1349569" cy="473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6BAE203A-72E6-2F49-80F1-788625138544}"/>
              </a:ext>
            </a:extLst>
          </p:cNvPr>
          <p:cNvCxnSpPr>
            <a:cxnSpLocks/>
            <a:stCxn id="13" idx="6"/>
            <a:endCxn id="28" idx="2"/>
          </p:cNvCxnSpPr>
          <p:nvPr/>
        </p:nvCxnSpPr>
        <p:spPr>
          <a:xfrm>
            <a:off x="9330765" y="4553147"/>
            <a:ext cx="1290225" cy="9280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9DD4DDF2-B468-5544-92F5-D9CA2975F0EB}"/>
              </a:ext>
            </a:extLst>
          </p:cNvPr>
          <p:cNvCxnSpPr>
            <a:cxnSpLocks/>
            <a:stCxn id="16" idx="6"/>
            <a:endCxn id="22" idx="2"/>
          </p:cNvCxnSpPr>
          <p:nvPr/>
        </p:nvCxnSpPr>
        <p:spPr>
          <a:xfrm flipV="1">
            <a:off x="9330765" y="4552724"/>
            <a:ext cx="1291884" cy="46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>
            <a:extLst>
              <a:ext uri="{FF2B5EF4-FFF2-40B4-BE49-F238E27FC236}">
                <a16:creationId xmlns:a16="http://schemas.microsoft.com/office/drawing/2014/main" id="{EAD0A313-F68D-634B-B54F-4A46D7A2BE81}"/>
              </a:ext>
            </a:extLst>
          </p:cNvPr>
          <p:cNvCxnSpPr>
            <a:cxnSpLocks/>
            <a:stCxn id="16" idx="6"/>
            <a:endCxn id="25" idx="2"/>
          </p:cNvCxnSpPr>
          <p:nvPr/>
        </p:nvCxnSpPr>
        <p:spPr>
          <a:xfrm>
            <a:off x="9330765" y="5012739"/>
            <a:ext cx="1291884" cy="1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D2199BF1-1498-C04A-A63C-81D6C1B608D0}"/>
              </a:ext>
            </a:extLst>
          </p:cNvPr>
          <p:cNvCxnSpPr>
            <a:cxnSpLocks/>
            <a:stCxn id="16" idx="6"/>
            <a:endCxn id="28" idx="2"/>
          </p:cNvCxnSpPr>
          <p:nvPr/>
        </p:nvCxnSpPr>
        <p:spPr>
          <a:xfrm>
            <a:off x="9330765" y="5012739"/>
            <a:ext cx="1290225" cy="468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FA43A65D-E171-D840-BDB3-A9A38687D4C2}"/>
              </a:ext>
            </a:extLst>
          </p:cNvPr>
          <p:cNvCxnSpPr>
            <a:cxnSpLocks/>
            <a:stCxn id="19" idx="6"/>
            <a:endCxn id="22" idx="2"/>
          </p:cNvCxnSpPr>
          <p:nvPr/>
        </p:nvCxnSpPr>
        <p:spPr>
          <a:xfrm flipV="1">
            <a:off x="9329106" y="4552724"/>
            <a:ext cx="1293543" cy="914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9061C7BA-07E6-6440-9D1A-DCC51A9E6CC9}"/>
              </a:ext>
            </a:extLst>
          </p:cNvPr>
          <p:cNvCxnSpPr>
            <a:cxnSpLocks/>
            <a:stCxn id="19" idx="6"/>
            <a:endCxn id="25" idx="2"/>
          </p:cNvCxnSpPr>
          <p:nvPr/>
        </p:nvCxnSpPr>
        <p:spPr>
          <a:xfrm flipV="1">
            <a:off x="9329106" y="5026384"/>
            <a:ext cx="1293543" cy="441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D84F9C30-347D-B046-8AA5-BEDA494C2E0D}"/>
              </a:ext>
            </a:extLst>
          </p:cNvPr>
          <p:cNvCxnSpPr>
            <a:cxnSpLocks/>
            <a:stCxn id="19" idx="6"/>
            <a:endCxn id="28" idx="2"/>
          </p:cNvCxnSpPr>
          <p:nvPr/>
        </p:nvCxnSpPr>
        <p:spPr>
          <a:xfrm>
            <a:off x="9329106" y="5467547"/>
            <a:ext cx="1291884" cy="13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52B24D2-E6EC-4442-BDC4-3287439706F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2748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7387779D-8602-714C-9E8B-44C960F04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87" y="798881"/>
            <a:ext cx="8673427" cy="1048945"/>
          </a:xfrm>
        </p:spPr>
        <p:txBody>
          <a:bodyPr>
            <a:normAutofit/>
          </a:bodyPr>
          <a:lstStyle/>
          <a:p>
            <a:r>
              <a:rPr lang="es-CL">
                <a:solidFill>
                  <a:schemeClr val="tx1"/>
                </a:solidFill>
              </a:rPr>
              <a:t>En la Clase Anterior</a:t>
            </a:r>
          </a:p>
        </p:txBody>
      </p:sp>
      <p:graphicFrame>
        <p:nvGraphicFramePr>
          <p:cNvPr id="37" name="Marcador de contenido 2">
            <a:extLst>
              <a:ext uri="{FF2B5EF4-FFF2-40B4-BE49-F238E27FC236}">
                <a16:creationId xmlns:a16="http://schemas.microsoft.com/office/drawing/2014/main" id="{D0B061A3-5567-E21B-D1D0-82D9812791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5953857"/>
              </p:ext>
            </p:extLst>
          </p:nvPr>
        </p:nvGraphicFramePr>
        <p:xfrm>
          <a:off x="807722" y="1990976"/>
          <a:ext cx="10576558" cy="4175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5" name="CuadroTexto 64">
            <a:extLst>
              <a:ext uri="{FF2B5EF4-FFF2-40B4-BE49-F238E27FC236}">
                <a16:creationId xmlns:a16="http://schemas.microsoft.com/office/drawing/2014/main" id="{21836C23-6E2E-2345-92E7-2BEE9A64C8E1}"/>
              </a:ext>
            </a:extLst>
          </p:cNvPr>
          <p:cNvSpPr txBox="1"/>
          <p:nvPr/>
        </p:nvSpPr>
        <p:spPr>
          <a:xfrm>
            <a:off x="3082187" y="627279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  <p:pic>
        <p:nvPicPr>
          <p:cNvPr id="66" name="Imagen 65" descr="Logo.png">
            <a:extLst>
              <a:ext uri="{FF2B5EF4-FFF2-40B4-BE49-F238E27FC236}">
                <a16:creationId xmlns:a16="http://schemas.microsoft.com/office/drawing/2014/main" id="{6D9B940B-7CED-7540-BB91-59E8EC78EE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47" y="6197331"/>
            <a:ext cx="1638966" cy="442406"/>
          </a:xfrm>
          <a:prstGeom prst="rect">
            <a:avLst/>
          </a:prstGeom>
        </p:spPr>
      </p:pic>
      <p:pic>
        <p:nvPicPr>
          <p:cNvPr id="67" name="Imagen 6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EEC47B25-D3E3-3045-BC43-F4242576BE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21475" y="5879088"/>
            <a:ext cx="2025150" cy="88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981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9307AFEE-67EF-BA48-BAFD-9CDE7F05E07B}"/>
              </a:ext>
            </a:extLst>
          </p:cNvPr>
          <p:cNvSpPr txBox="1">
            <a:spLocks/>
          </p:cNvSpPr>
          <p:nvPr/>
        </p:nvSpPr>
        <p:spPr>
          <a:xfrm>
            <a:off x="5630102" y="605394"/>
            <a:ext cx="5405363" cy="88274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La entrevista de selección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3900" y="1386899"/>
            <a:ext cx="5405363" cy="3931248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Requiere </a:t>
            </a:r>
            <a:r>
              <a:rPr lang="es-CL" sz="2400" dirty="0">
                <a:solidFill>
                  <a:schemeClr val="accent5"/>
                </a:solidFill>
              </a:rPr>
              <a:t>habilidad y tacto </a:t>
            </a:r>
            <a:r>
              <a:rPr lang="es-CL" sz="2400" dirty="0"/>
              <a:t>por parte del entrevistador.</a:t>
            </a:r>
          </a:p>
          <a:p>
            <a:pPr algn="just"/>
            <a:r>
              <a:rPr lang="es-CL" sz="2400" dirty="0"/>
              <a:t>Puede ser </a:t>
            </a:r>
            <a:r>
              <a:rPr lang="es-CL" sz="2400" dirty="0">
                <a:solidFill>
                  <a:schemeClr val="accent5"/>
                </a:solidFill>
              </a:rPr>
              <a:t>dirigida o libre</a:t>
            </a:r>
            <a:r>
              <a:rPr lang="es-CL" sz="2400" dirty="0"/>
              <a:t>.</a:t>
            </a:r>
          </a:p>
          <a:p>
            <a:pPr algn="just"/>
            <a:r>
              <a:rPr lang="es-CL" sz="2400" dirty="0"/>
              <a:t>Puede conllevar un </a:t>
            </a:r>
            <a:r>
              <a:rPr lang="es-CL" sz="2400" dirty="0">
                <a:solidFill>
                  <a:schemeClr val="accent5"/>
                </a:solidFill>
              </a:rPr>
              <a:t>diálogo o un sistema de P&amp;R.</a:t>
            </a:r>
          </a:p>
        </p:txBody>
      </p:sp>
      <p:pic>
        <p:nvPicPr>
          <p:cNvPr id="14338" name="Picture 2" descr="Free photos of Listen">
            <a:extLst>
              <a:ext uri="{FF2B5EF4-FFF2-40B4-BE49-F238E27FC236}">
                <a16:creationId xmlns:a16="http://schemas.microsoft.com/office/drawing/2014/main" id="{A1C51435-2DD6-EA42-98CA-058D7A61E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8" r="21339"/>
          <a:stretch/>
        </p:blipFill>
        <p:spPr bwMode="auto">
          <a:xfrm>
            <a:off x="9305" y="0"/>
            <a:ext cx="4757025" cy="57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4E2CCB8F-87F9-6D4F-8BAE-1B1667F29B4C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10A21FD3-E7C5-4F44-8F79-167B8D9A8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720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9307AFEE-67EF-BA48-BAFD-9CDE7F05E07B}"/>
              </a:ext>
            </a:extLst>
          </p:cNvPr>
          <p:cNvSpPr txBox="1">
            <a:spLocks/>
          </p:cNvSpPr>
          <p:nvPr/>
        </p:nvSpPr>
        <p:spPr>
          <a:xfrm>
            <a:off x="5298364" y="605394"/>
            <a:ext cx="5737102" cy="934459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Pruebas de conocimiento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1386899"/>
            <a:ext cx="5934325" cy="1821439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Pueden ser </a:t>
            </a:r>
            <a:r>
              <a:rPr lang="es-CL" sz="2400" dirty="0">
                <a:solidFill>
                  <a:schemeClr val="accent5"/>
                </a:solidFill>
              </a:rPr>
              <a:t>generales</a:t>
            </a:r>
            <a:r>
              <a:rPr lang="es-CL" sz="2400" dirty="0"/>
              <a:t> (cultura general, idiomas) o </a:t>
            </a:r>
            <a:r>
              <a:rPr lang="es-CL" sz="2400" dirty="0">
                <a:solidFill>
                  <a:schemeClr val="accent5"/>
                </a:solidFill>
              </a:rPr>
              <a:t>específicas</a:t>
            </a:r>
            <a:r>
              <a:rPr lang="es-CL" sz="2400" dirty="0"/>
              <a:t> (cultura profesional, experiencia, técnico-metodológicas).</a:t>
            </a:r>
          </a:p>
        </p:txBody>
      </p:sp>
      <p:pic>
        <p:nvPicPr>
          <p:cNvPr id="16386" name="Picture 2" descr="Free photos of Think">
            <a:extLst>
              <a:ext uri="{FF2B5EF4-FFF2-40B4-BE49-F238E27FC236}">
                <a16:creationId xmlns:a16="http://schemas.microsoft.com/office/drawing/2014/main" id="{5289C560-6F9A-AA44-8568-1923EA19F7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9" r="19039"/>
          <a:stretch/>
        </p:blipFill>
        <p:spPr bwMode="auto">
          <a:xfrm>
            <a:off x="0" y="3788"/>
            <a:ext cx="4809414" cy="577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ítulo 1">
            <a:extLst>
              <a:ext uri="{FF2B5EF4-FFF2-40B4-BE49-F238E27FC236}">
                <a16:creationId xmlns:a16="http://schemas.microsoft.com/office/drawing/2014/main" id="{EF98B626-80E8-2D49-B3E5-C25F2D656E1E}"/>
              </a:ext>
            </a:extLst>
          </p:cNvPr>
          <p:cNvSpPr txBox="1">
            <a:spLocks/>
          </p:cNvSpPr>
          <p:nvPr/>
        </p:nvSpPr>
        <p:spPr>
          <a:xfrm>
            <a:off x="5290895" y="3341010"/>
            <a:ext cx="5405363" cy="934459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7500" lnSpcReduction="1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Exámenes </a:t>
            </a:r>
            <a:r>
              <a:rPr kumimoji="0" lang="es-CL" sz="4000" b="0" i="0" u="none" strike="noStrike" kern="1200" cap="none" spc="-15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fisométricos</a:t>
            </a:r>
            <a:endParaRPr kumimoji="0" lang="es-CL" sz="40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0" name="Marcador de contenido 2">
            <a:extLst>
              <a:ext uri="{FF2B5EF4-FFF2-40B4-BE49-F238E27FC236}">
                <a16:creationId xmlns:a16="http://schemas.microsoft.com/office/drawing/2014/main" id="{6D387873-165B-E44F-BC4E-8017009658D8}"/>
              </a:ext>
            </a:extLst>
          </p:cNvPr>
          <p:cNvSpPr txBox="1">
            <a:spLocks/>
          </p:cNvSpPr>
          <p:nvPr/>
        </p:nvSpPr>
        <p:spPr>
          <a:xfrm>
            <a:off x="5250489" y="3669942"/>
            <a:ext cx="5934325" cy="182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Pueden evaluarse aptitudes </a:t>
            </a: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srgbClr val="3B95C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generales o específicas.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CA7A280-AD2A-B74D-9EF3-255B832AB401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261804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7" name="Título 1">
            <a:extLst>
              <a:ext uri="{FF2B5EF4-FFF2-40B4-BE49-F238E27FC236}">
                <a16:creationId xmlns:a16="http://schemas.microsoft.com/office/drawing/2014/main" id="{9307AFEE-67EF-BA48-BAFD-9CDE7F05E07B}"/>
              </a:ext>
            </a:extLst>
          </p:cNvPr>
          <p:cNvSpPr txBox="1">
            <a:spLocks/>
          </p:cNvSpPr>
          <p:nvPr/>
        </p:nvSpPr>
        <p:spPr>
          <a:xfrm>
            <a:off x="5573787" y="266700"/>
            <a:ext cx="5405363" cy="88274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Exámenes de Personalidad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348" y="995308"/>
            <a:ext cx="6057576" cy="3089297"/>
          </a:xfrm>
        </p:spPr>
        <p:txBody>
          <a:bodyPr>
            <a:normAutofit/>
          </a:bodyPr>
          <a:lstStyle/>
          <a:p>
            <a:pPr algn="just"/>
            <a:r>
              <a:rPr lang="es-CL" sz="2400" dirty="0"/>
              <a:t>Expresivos </a:t>
            </a:r>
          </a:p>
          <a:p>
            <a:pPr lvl="1" algn="just"/>
            <a:r>
              <a:rPr lang="es-CL" sz="2200" dirty="0">
                <a:solidFill>
                  <a:schemeClr val="accent5"/>
                </a:solidFill>
              </a:rPr>
              <a:t>PMK</a:t>
            </a:r>
          </a:p>
          <a:p>
            <a:pPr algn="just"/>
            <a:r>
              <a:rPr lang="es-CL" sz="2400" dirty="0"/>
              <a:t>Proyectivos </a:t>
            </a:r>
          </a:p>
          <a:p>
            <a:pPr lvl="1" algn="just"/>
            <a:r>
              <a:rPr lang="es-CL" sz="2200" dirty="0">
                <a:solidFill>
                  <a:schemeClr val="accent5"/>
                </a:solidFill>
              </a:rPr>
              <a:t>Árbol, </a:t>
            </a:r>
            <a:r>
              <a:rPr lang="es-CL" sz="2200" dirty="0" err="1">
                <a:solidFill>
                  <a:schemeClr val="accent5"/>
                </a:solidFill>
              </a:rPr>
              <a:t>Rorschach</a:t>
            </a:r>
            <a:r>
              <a:rPr lang="es-CL" sz="2200" dirty="0">
                <a:solidFill>
                  <a:schemeClr val="accent5"/>
                </a:solidFill>
              </a:rPr>
              <a:t>, TAT, </a:t>
            </a:r>
            <a:r>
              <a:rPr lang="es-CL" sz="2200" dirty="0" err="1">
                <a:solidFill>
                  <a:schemeClr val="accent5"/>
                </a:solidFill>
              </a:rPr>
              <a:t>Szondi</a:t>
            </a:r>
            <a:r>
              <a:rPr lang="es-CL" sz="2200" dirty="0">
                <a:solidFill>
                  <a:schemeClr val="accent5"/>
                </a:solidFill>
              </a:rPr>
              <a:t>.</a:t>
            </a:r>
          </a:p>
          <a:p>
            <a:pPr algn="just"/>
            <a:r>
              <a:rPr lang="es-CL" sz="2400" dirty="0"/>
              <a:t>Inventarios</a:t>
            </a:r>
          </a:p>
          <a:p>
            <a:pPr lvl="1" algn="just"/>
            <a:r>
              <a:rPr lang="es-CL" sz="2200" dirty="0">
                <a:solidFill>
                  <a:schemeClr val="accent5"/>
                </a:solidFill>
              </a:rPr>
              <a:t>Motivación, frustración, intereses.</a:t>
            </a:r>
          </a:p>
        </p:txBody>
      </p:sp>
      <p:pic>
        <p:nvPicPr>
          <p:cNvPr id="18434" name="Picture 2" descr="Free photos of Idea">
            <a:extLst>
              <a:ext uri="{FF2B5EF4-FFF2-40B4-BE49-F238E27FC236}">
                <a16:creationId xmlns:a16="http://schemas.microsoft.com/office/drawing/2014/main" id="{12F8CAA9-FC66-4345-81A0-DC0C68C806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7" r="16628"/>
          <a:stretch/>
        </p:blipFill>
        <p:spPr bwMode="auto">
          <a:xfrm>
            <a:off x="0" y="-11021"/>
            <a:ext cx="5168902" cy="577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ítulo 1">
            <a:extLst>
              <a:ext uri="{FF2B5EF4-FFF2-40B4-BE49-F238E27FC236}">
                <a16:creationId xmlns:a16="http://schemas.microsoft.com/office/drawing/2014/main" id="{E76F2C05-FA38-D349-A36D-4C41E5B6E4D2}"/>
              </a:ext>
            </a:extLst>
          </p:cNvPr>
          <p:cNvSpPr txBox="1">
            <a:spLocks/>
          </p:cNvSpPr>
          <p:nvPr/>
        </p:nvSpPr>
        <p:spPr>
          <a:xfrm>
            <a:off x="5573787" y="4379127"/>
            <a:ext cx="5405363" cy="882748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 fontScale="90000" lnSpcReduction="20000"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b="0" i="0" kern="1200" cap="none" spc="-150">
                <a:solidFill>
                  <a:srgbClr val="FFFE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4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Técnicas de Simulación</a:t>
            </a:r>
          </a:p>
        </p:txBody>
      </p:sp>
      <p:sp>
        <p:nvSpPr>
          <p:cNvPr id="39" name="Marcador de contenido 2">
            <a:extLst>
              <a:ext uri="{FF2B5EF4-FFF2-40B4-BE49-F238E27FC236}">
                <a16:creationId xmlns:a16="http://schemas.microsoft.com/office/drawing/2014/main" id="{96CDEDF2-7664-934F-B3D1-EF97816D9190}"/>
              </a:ext>
            </a:extLst>
          </p:cNvPr>
          <p:cNvSpPr txBox="1">
            <a:spLocks/>
          </p:cNvSpPr>
          <p:nvPr/>
        </p:nvSpPr>
        <p:spPr>
          <a:xfrm>
            <a:off x="5669286" y="4952538"/>
            <a:ext cx="6057576" cy="569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1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81B02"/>
              </a:buClr>
              <a:buSzPct val="11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C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Psicodrama, dramatización</a:t>
            </a:r>
            <a:endParaRPr kumimoji="0" lang="es-CL" sz="2200" b="0" i="0" u="none" strike="noStrike" kern="1200" cap="none" spc="0" normalizeH="0" baseline="0" noProof="0" dirty="0">
              <a:ln>
                <a:noFill/>
              </a:ln>
              <a:solidFill>
                <a:srgbClr val="3B95C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08A93D7-7B25-0A44-BA99-EAA5061E7BB1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1625FEB8-EA88-744A-8208-CC951A2A38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67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B245-C34A-9049-989A-A6F145C1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es-CL" dirty="0"/>
              <a:t>El Proceso de Organización o Aplicación del Personal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D2575F-20D2-D742-BA6B-BD10DEF06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4890" y="803186"/>
          <a:ext cx="5821767" cy="49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1.png">
            <a:extLst>
              <a:ext uri="{FF2B5EF4-FFF2-40B4-BE49-F238E27FC236}">
                <a16:creationId xmlns:a16="http://schemas.microsoft.com/office/drawing/2014/main" id="{5E4A5EE3-DD74-4441-9D7B-0B4CE152C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573FFF-5662-B24D-AA7A-9DC06DD08F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pic>
        <p:nvPicPr>
          <p:cNvPr id="8" name="Imagen 7" descr="Logo.png">
            <a:extLst>
              <a:ext uri="{FF2B5EF4-FFF2-40B4-BE49-F238E27FC236}">
                <a16:creationId xmlns:a16="http://schemas.microsoft.com/office/drawing/2014/main" id="{64B9FC09-4029-4CAF-928F-E6905876C8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CFE9EC8-B26F-EB33-A08B-0FCA685B1202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1124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87" y="1743915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Integración de Las Personas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1386899"/>
            <a:ext cx="5934325" cy="3317520"/>
          </a:xfrm>
        </p:spPr>
        <p:txBody>
          <a:bodyPr>
            <a:normAutofit/>
          </a:bodyPr>
          <a:lstStyle/>
          <a:p>
            <a:pPr algn="just"/>
            <a:r>
              <a:rPr lang="es-CL" sz="2800" dirty="0"/>
              <a:t>Recepción</a:t>
            </a:r>
          </a:p>
          <a:p>
            <a:pPr algn="just"/>
            <a:r>
              <a:rPr lang="es-CL" sz="2800" dirty="0"/>
              <a:t>Disposición</a:t>
            </a:r>
          </a:p>
          <a:p>
            <a:pPr algn="just"/>
            <a:r>
              <a:rPr lang="es-CL" sz="2800" dirty="0"/>
              <a:t>Inducción</a:t>
            </a:r>
          </a:p>
          <a:p>
            <a:pPr algn="just"/>
            <a:r>
              <a:rPr lang="es-CL" sz="2800" dirty="0"/>
              <a:t>Coaching</a:t>
            </a:r>
          </a:p>
        </p:txBody>
      </p:sp>
      <p:sp>
        <p:nvSpPr>
          <p:cNvPr id="38" name="Rectángulo 37" descr="Cabeza con engranajes con relleno sólido">
            <a:extLst>
              <a:ext uri="{FF2B5EF4-FFF2-40B4-BE49-F238E27FC236}">
                <a16:creationId xmlns:a16="http://schemas.microsoft.com/office/drawing/2014/main" id="{56B44629-19AC-44B2-AAEC-F533C55C13A3}"/>
              </a:ext>
            </a:extLst>
          </p:cNvPr>
          <p:cNvSpPr/>
          <p:nvPr/>
        </p:nvSpPr>
        <p:spPr>
          <a:xfrm>
            <a:off x="243341" y="138112"/>
            <a:ext cx="572739" cy="57273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8ECAB68-278C-D760-91FF-7B0E217AD799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651578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87" y="1743915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Diseño de Puestos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938" y="764145"/>
            <a:ext cx="6492874" cy="4482582"/>
          </a:xfrm>
        </p:spPr>
        <p:txBody>
          <a:bodyPr>
            <a:normAutofit fontScale="92500"/>
          </a:bodyPr>
          <a:lstStyle/>
          <a:p>
            <a:r>
              <a:rPr lang="es-CL" sz="2800" dirty="0"/>
              <a:t>Diccionario de Competencias.</a:t>
            </a:r>
          </a:p>
          <a:p>
            <a:r>
              <a:rPr lang="es-CL" sz="2800" dirty="0"/>
              <a:t>Organizaciones </a:t>
            </a:r>
            <a:r>
              <a:rPr lang="es-CL" sz="2800" dirty="0">
                <a:solidFill>
                  <a:schemeClr val="accent5"/>
                </a:solidFill>
              </a:rPr>
              <a:t>verticales</a:t>
            </a:r>
          </a:p>
          <a:p>
            <a:r>
              <a:rPr lang="es-CL" sz="2800" dirty="0"/>
              <a:t>Organizaciones </a:t>
            </a:r>
            <a:r>
              <a:rPr lang="es-CL" sz="2800" dirty="0">
                <a:solidFill>
                  <a:schemeClr val="accent5"/>
                </a:solidFill>
              </a:rPr>
              <a:t>horizontales</a:t>
            </a:r>
          </a:p>
          <a:p>
            <a:r>
              <a:rPr lang="es-CL" sz="2800" dirty="0"/>
              <a:t>Organizaciones por </a:t>
            </a:r>
            <a:r>
              <a:rPr lang="es-CL" sz="2800" dirty="0">
                <a:solidFill>
                  <a:schemeClr val="accent5"/>
                </a:solidFill>
              </a:rPr>
              <a:t>equipos de trabajo</a:t>
            </a:r>
          </a:p>
          <a:p>
            <a:pPr algn="just"/>
            <a:r>
              <a:rPr lang="es-CL" sz="2800" dirty="0"/>
              <a:t>Organizaciones por </a:t>
            </a:r>
            <a:r>
              <a:rPr lang="es-CL" sz="2800" dirty="0">
                <a:solidFill>
                  <a:schemeClr val="accent5"/>
                </a:solidFill>
              </a:rPr>
              <a:t>equipo productivo</a:t>
            </a:r>
          </a:p>
          <a:p>
            <a:r>
              <a:rPr lang="es-CL" sz="2800" dirty="0"/>
              <a:t>Organizaciones </a:t>
            </a:r>
            <a:r>
              <a:rPr lang="es-CL" sz="2800" dirty="0">
                <a:solidFill>
                  <a:schemeClr val="accent5"/>
                </a:solidFill>
              </a:rPr>
              <a:t>modernas</a:t>
            </a:r>
            <a:r>
              <a:rPr lang="es-CL" sz="2800" dirty="0"/>
              <a:t> (teletrabajo, nomadismo).</a:t>
            </a:r>
          </a:p>
        </p:txBody>
      </p:sp>
      <p:sp>
        <p:nvSpPr>
          <p:cNvPr id="37" name="Rectángulo 36" descr="Diagrama de flujo con relleno sólido">
            <a:extLst>
              <a:ext uri="{FF2B5EF4-FFF2-40B4-BE49-F238E27FC236}">
                <a16:creationId xmlns:a16="http://schemas.microsoft.com/office/drawing/2014/main" id="{45057E83-FC35-498B-A8C9-A2DB689E7C18}"/>
              </a:ext>
            </a:extLst>
          </p:cNvPr>
          <p:cNvSpPr/>
          <p:nvPr/>
        </p:nvSpPr>
        <p:spPr>
          <a:xfrm>
            <a:off x="244615" y="207550"/>
            <a:ext cx="572739" cy="5727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C51B06-1713-2A80-3D14-CDC3948416A9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5335982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948" y="1045862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Descripción y Análisis de Puestos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891" y="3324649"/>
            <a:ext cx="3578870" cy="2193501"/>
          </a:xfrm>
        </p:spPr>
        <p:txBody>
          <a:bodyPr>
            <a:normAutofit fontScale="92500"/>
          </a:bodyPr>
          <a:lstStyle/>
          <a:p>
            <a:r>
              <a:rPr lang="es-CL" sz="2400" dirty="0"/>
              <a:t>“La descripción de puestos es la base de los distintos procesos de recursos humanos”. Alles, M. (2000)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54ACCC5-4FCD-47C9-86B2-81220F85B326}"/>
              </a:ext>
            </a:extLst>
          </p:cNvPr>
          <p:cNvGraphicFramePr/>
          <p:nvPr/>
        </p:nvGraphicFramePr>
        <p:xfrm>
          <a:off x="5222498" y="400050"/>
          <a:ext cx="6753601" cy="5118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8" name="Rectángulo 37" descr="Trabajo remoto con relleno sólido">
            <a:extLst>
              <a:ext uri="{FF2B5EF4-FFF2-40B4-BE49-F238E27FC236}">
                <a16:creationId xmlns:a16="http://schemas.microsoft.com/office/drawing/2014/main" id="{B9C5CA31-A600-401B-AE51-9374DD751BDC}"/>
              </a:ext>
            </a:extLst>
          </p:cNvPr>
          <p:cNvSpPr/>
          <p:nvPr/>
        </p:nvSpPr>
        <p:spPr>
          <a:xfrm>
            <a:off x="185292" y="211280"/>
            <a:ext cx="572739" cy="572739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172208-0F04-7069-9265-4E68F00529E4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361528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4" y="2072950"/>
            <a:ext cx="3498979" cy="2456442"/>
          </a:xfrm>
        </p:spPr>
        <p:txBody>
          <a:bodyPr>
            <a:normAutofit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Clasificación y Análisis de puestos</a:t>
            </a:r>
          </a:p>
        </p:txBody>
      </p:sp>
      <p:graphicFrame>
        <p:nvGraphicFramePr>
          <p:cNvPr id="39" name="Marcador de contenido 38">
            <a:extLst>
              <a:ext uri="{FF2B5EF4-FFF2-40B4-BE49-F238E27FC236}">
                <a16:creationId xmlns:a16="http://schemas.microsoft.com/office/drawing/2014/main" id="{C1DF66CE-D6B9-4C7A-9CA1-03D52CE245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33811" y="323193"/>
          <a:ext cx="6281738" cy="524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0" name="Rectángulo 39" descr="Trabajo remoto con relleno sólido">
            <a:extLst>
              <a:ext uri="{FF2B5EF4-FFF2-40B4-BE49-F238E27FC236}">
                <a16:creationId xmlns:a16="http://schemas.microsoft.com/office/drawing/2014/main" id="{93581DB0-E0C2-486C-97B1-91734C2DAE38}"/>
              </a:ext>
            </a:extLst>
          </p:cNvPr>
          <p:cNvSpPr/>
          <p:nvPr/>
        </p:nvSpPr>
        <p:spPr>
          <a:xfrm>
            <a:off x="540719" y="376238"/>
            <a:ext cx="572739" cy="572739"/>
          </a:xfrm>
          <a:prstGeom prst="rect">
            <a:avLst/>
          </a:pr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5A634A-DA97-FF00-B749-2C03B8AFF2AC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064081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94" y="2072950"/>
            <a:ext cx="3498979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Clasificación,  Descripción y Análisis de puestos</a:t>
            </a:r>
          </a:p>
        </p:txBody>
      </p:sp>
      <p:sp>
        <p:nvSpPr>
          <p:cNvPr id="40" name="Rectángulo 39" descr="Trabajo remoto con relleno sólido">
            <a:extLst>
              <a:ext uri="{FF2B5EF4-FFF2-40B4-BE49-F238E27FC236}">
                <a16:creationId xmlns:a16="http://schemas.microsoft.com/office/drawing/2014/main" id="{93581DB0-E0C2-486C-97B1-91734C2DAE38}"/>
              </a:ext>
            </a:extLst>
          </p:cNvPr>
          <p:cNvSpPr/>
          <p:nvPr/>
        </p:nvSpPr>
        <p:spPr>
          <a:xfrm>
            <a:off x="540719" y="376238"/>
            <a:ext cx="572739" cy="5727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372" y="1153886"/>
            <a:ext cx="6281873" cy="3545959"/>
          </a:xfrm>
        </p:spPr>
        <p:txBody>
          <a:bodyPr>
            <a:normAutofit/>
          </a:bodyPr>
          <a:lstStyle/>
          <a:p>
            <a:pPr algn="just"/>
            <a:r>
              <a:rPr lang="es-CL" sz="2400" b="1" dirty="0"/>
              <a:t>Para realizar la clasificación, el análisis y descripción de puestos, es necesario relevar </a:t>
            </a:r>
            <a:r>
              <a:rPr lang="es-CL" sz="2400" b="1" dirty="0">
                <a:solidFill>
                  <a:schemeClr val="accent5"/>
                </a:solidFill>
              </a:rPr>
              <a:t>la importancia del conocimiento de la organización.</a:t>
            </a:r>
          </a:p>
          <a:p>
            <a:pPr algn="just"/>
            <a:r>
              <a:rPr lang="es-CL" sz="2400" b="1" dirty="0"/>
              <a:t>Conocer las relaciones e interacciones es la base de un </a:t>
            </a:r>
            <a:r>
              <a:rPr lang="es-CL" sz="2400" b="1" dirty="0">
                <a:solidFill>
                  <a:schemeClr val="accent5"/>
                </a:solidFill>
              </a:rPr>
              <a:t>buen entendimiento de los puestos a proveer.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6BE6D8-C26E-2630-3844-E49B862AAD14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15824052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B245-C34A-9049-989A-A6F145C1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 fontScale="90000"/>
          </a:bodyPr>
          <a:lstStyle/>
          <a:p>
            <a:r>
              <a:rPr lang="es-CL" dirty="0"/>
              <a:t>El Proceso de Retención y Mantención del personal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D2575F-20D2-D742-BA6B-BD10DEF06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4890" y="803186"/>
          <a:ext cx="5821767" cy="49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1.png">
            <a:extLst>
              <a:ext uri="{FF2B5EF4-FFF2-40B4-BE49-F238E27FC236}">
                <a16:creationId xmlns:a16="http://schemas.microsoft.com/office/drawing/2014/main" id="{5E4A5EE3-DD74-4441-9D7B-0B4CE152C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573FFF-5662-B24D-AA7A-9DC06DD08F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4630F6-B4F0-6576-270F-CE5714C55E32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027794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982413CC-69E6-4BDA-A88D-E4EF8F95B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1F7357-8633-4CE7-BF80-475EE8A2FA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69" name="Freeform 5">
              <a:extLst>
                <a:ext uri="{FF2B5EF4-FFF2-40B4-BE49-F238E27FC236}">
                  <a16:creationId xmlns:a16="http://schemas.microsoft.com/office/drawing/2014/main" id="{E402FE4E-C12D-497C-AF81-F08E4E02B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>
              <a:extLst>
                <a:ext uri="{FF2B5EF4-FFF2-40B4-BE49-F238E27FC236}">
                  <a16:creationId xmlns:a16="http://schemas.microsoft.com/office/drawing/2014/main" id="{59247B10-170D-4E62-849A-38FCB43C6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7">
              <a:extLst>
                <a:ext uri="{FF2B5EF4-FFF2-40B4-BE49-F238E27FC236}">
                  <a16:creationId xmlns:a16="http://schemas.microsoft.com/office/drawing/2014/main" id="{89A587A7-1BEF-45AA-9EFC-6558A8749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AC25B5A1-6EF7-44EC-A2F0-1EDC96A79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>
              <a:extLst>
                <a:ext uri="{FF2B5EF4-FFF2-40B4-BE49-F238E27FC236}">
                  <a16:creationId xmlns:a16="http://schemas.microsoft.com/office/drawing/2014/main" id="{80B8582C-7E17-4115-9FF1-979C8405CB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F6C4AB66-7A18-4E51-935B-237F4CA827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CDF12911-A240-4580-8788-0C49DB1FED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EAE0F5DE-442D-4F6C-B02C-2568ED195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4F24A002-AFDE-4034-85BE-CBF005AE92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36F0721E-B4B0-4A6C-A92C-F8DE92D3AC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54D2DC98-69F8-4F2F-9D45-BDFFA5E2B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0A636E33-DC38-40B9-B941-037E5D860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03D30690-68C2-4AEC-9789-1495D97E1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1020B1B9-821B-49FB-BDC9-57DA08CBC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720EDCE4-8B18-413F-989E-E79628E5A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8563351E-0DDD-4FC8-8D0C-1E446E3C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1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15E8B705-64E7-4513-B3CB-BF46C357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30DAEE1C-EBB5-47F5-9E76-564FCFDBFC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3">
              <a:extLst>
                <a:ext uri="{FF2B5EF4-FFF2-40B4-BE49-F238E27FC236}">
                  <a16:creationId xmlns:a16="http://schemas.microsoft.com/office/drawing/2014/main" id="{EDB255E9-A3E2-4098-99A1-FE38FAD15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4">
              <a:extLst>
                <a:ext uri="{FF2B5EF4-FFF2-40B4-BE49-F238E27FC236}">
                  <a16:creationId xmlns:a16="http://schemas.microsoft.com/office/drawing/2014/main" id="{D2507F2A-27AF-4833-8273-5FC9A98863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5">
              <a:extLst>
                <a:ext uri="{FF2B5EF4-FFF2-40B4-BE49-F238E27FC236}">
                  <a16:creationId xmlns:a16="http://schemas.microsoft.com/office/drawing/2014/main" id="{8DFB8904-0CB8-45AD-ABD2-F7A582365E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1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9" name="Marcador de contenido 4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6D97A90D-A68B-6049-BEDF-85759EA0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914744"/>
            <a:ext cx="2025150" cy="888696"/>
          </a:xfrm>
          <a:prstGeom prst="rect">
            <a:avLst/>
          </a:prstGeom>
        </p:spPr>
      </p:pic>
      <p:pic>
        <p:nvPicPr>
          <p:cNvPr id="60" name="Imagen 59" descr="Logo.png">
            <a:extLst>
              <a:ext uri="{FF2B5EF4-FFF2-40B4-BE49-F238E27FC236}">
                <a16:creationId xmlns:a16="http://schemas.microsoft.com/office/drawing/2014/main" id="{E86D8CB9-43F5-AD4D-B8C4-282544026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graphicFrame>
        <p:nvGraphicFramePr>
          <p:cNvPr id="91" name="Marcador de contenido 4">
            <a:extLst>
              <a:ext uri="{FF2B5EF4-FFF2-40B4-BE49-F238E27FC236}">
                <a16:creationId xmlns:a16="http://schemas.microsoft.com/office/drawing/2014/main" id="{A2DFC47F-D8E4-89CE-28FA-B011305329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3492303"/>
              </p:ext>
            </p:extLst>
          </p:nvPr>
        </p:nvGraphicFramePr>
        <p:xfrm>
          <a:off x="5576687" y="596619"/>
          <a:ext cx="6281873" cy="5994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0" name="CuadroTexto 89">
            <a:extLst>
              <a:ext uri="{FF2B5EF4-FFF2-40B4-BE49-F238E27FC236}">
                <a16:creationId xmlns:a16="http://schemas.microsoft.com/office/drawing/2014/main" id="{6DA23377-84F2-9B4C-BB4F-8C0176B63CED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Gestión de Personas / APGP01 / David Chacón Cisterna</a:t>
            </a:r>
          </a:p>
        </p:txBody>
      </p:sp>
      <p:pic>
        <p:nvPicPr>
          <p:cNvPr id="2" name="Picture 2" descr="Free photos of Excited">
            <a:extLst>
              <a:ext uri="{FF2B5EF4-FFF2-40B4-BE49-F238E27FC236}">
                <a16:creationId xmlns:a16="http://schemas.microsoft.com/office/drawing/2014/main" id="{061B90D8-9AAE-F74A-A025-EFFDB3E2CD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2" r="20170"/>
          <a:stretch/>
        </p:blipFill>
        <p:spPr bwMode="auto">
          <a:xfrm>
            <a:off x="-29279" y="9525"/>
            <a:ext cx="5458399" cy="612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65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 fontScale="90000"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Sueldo base</a:t>
            </a:r>
            <a:br>
              <a:rPr lang="es-CL" sz="4800" dirty="0">
                <a:solidFill>
                  <a:schemeClr val="tx1"/>
                </a:solidFill>
              </a:rPr>
            </a:br>
            <a:r>
              <a:rPr lang="es-CL" sz="4800" dirty="0">
                <a:solidFill>
                  <a:schemeClr val="tx1"/>
                </a:solidFill>
              </a:rPr>
              <a:t>Sueldo bruto, </a:t>
            </a:r>
            <a:br>
              <a:rPr lang="es-CL" sz="4800" dirty="0">
                <a:solidFill>
                  <a:schemeClr val="tx1"/>
                </a:solidFill>
              </a:rPr>
            </a:br>
            <a:r>
              <a:rPr lang="es-CL" sz="4800" dirty="0">
                <a:solidFill>
                  <a:schemeClr val="tx1"/>
                </a:solidFill>
              </a:rPr>
              <a:t>sueldo neto, </a:t>
            </a:r>
            <a:br>
              <a:rPr lang="es-CL" sz="4800" dirty="0">
                <a:solidFill>
                  <a:schemeClr val="tx1"/>
                </a:solidFill>
              </a:rPr>
            </a:br>
            <a:r>
              <a:rPr lang="es-CL" sz="4800" dirty="0">
                <a:solidFill>
                  <a:schemeClr val="tx1"/>
                </a:solidFill>
              </a:rPr>
              <a:t>sueldo líquido.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130222"/>
            <a:ext cx="6777640" cy="5513431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/>
              <a:t>El </a:t>
            </a:r>
            <a:r>
              <a:rPr lang="es-ES" sz="2400" b="1" dirty="0">
                <a:solidFill>
                  <a:schemeClr val="accent5"/>
                </a:solidFill>
              </a:rPr>
              <a:t>sueldo base </a:t>
            </a:r>
            <a:r>
              <a:rPr lang="es-ES" sz="2400" b="1" dirty="0"/>
              <a:t>es la </a:t>
            </a:r>
            <a:r>
              <a:rPr lang="es-ES" sz="2400" b="1" dirty="0">
                <a:solidFill>
                  <a:schemeClr val="accent5"/>
                </a:solidFill>
              </a:rPr>
              <a:t>asignación mínima </a:t>
            </a:r>
            <a:r>
              <a:rPr lang="es-ES" sz="2400" b="1" dirty="0"/>
              <a:t>en dinero que el empleador retribuye al trabajo, de acuerdo al contrato previamente celebrado.</a:t>
            </a:r>
          </a:p>
          <a:p>
            <a:pPr algn="just"/>
            <a:r>
              <a:rPr lang="es-ES" sz="2400" b="1" dirty="0"/>
              <a:t>El </a:t>
            </a:r>
            <a:r>
              <a:rPr lang="es-ES" sz="2400" b="1" dirty="0">
                <a:solidFill>
                  <a:schemeClr val="accent5"/>
                </a:solidFill>
              </a:rPr>
              <a:t>sueldo bruto </a:t>
            </a:r>
            <a:r>
              <a:rPr lang="es-ES" sz="2400" b="1" dirty="0"/>
              <a:t>es el </a:t>
            </a:r>
            <a:r>
              <a:rPr lang="es-ES" sz="2400" b="1" dirty="0">
                <a:solidFill>
                  <a:schemeClr val="accent5"/>
                </a:solidFill>
              </a:rPr>
              <a:t>total de haberes </a:t>
            </a:r>
            <a:r>
              <a:rPr lang="es-ES" sz="2400" b="1" dirty="0"/>
              <a:t>percibidos por el trabajador en contraprestación a sus servicios.</a:t>
            </a:r>
          </a:p>
          <a:p>
            <a:pPr algn="just"/>
            <a:r>
              <a:rPr lang="es-ES" sz="2400" b="1" dirty="0"/>
              <a:t>El </a:t>
            </a:r>
            <a:r>
              <a:rPr lang="es-ES" sz="2400" b="1" dirty="0">
                <a:solidFill>
                  <a:schemeClr val="accent5"/>
                </a:solidFill>
              </a:rPr>
              <a:t>sueldo neto </a:t>
            </a:r>
            <a:r>
              <a:rPr lang="es-ES" sz="2400" b="1" dirty="0"/>
              <a:t>es el que resulta una vez </a:t>
            </a:r>
            <a:r>
              <a:rPr lang="es-ES" sz="2400" b="1" dirty="0">
                <a:solidFill>
                  <a:schemeClr val="accent5"/>
                </a:solidFill>
              </a:rPr>
              <a:t>descontados los impuestos y retenciones </a:t>
            </a:r>
            <a:r>
              <a:rPr lang="es-ES" sz="2400" b="1" dirty="0"/>
              <a:t>exigidas por el estado.</a:t>
            </a:r>
          </a:p>
          <a:p>
            <a:pPr algn="just"/>
            <a:r>
              <a:rPr lang="es-ES" sz="2400" b="1" dirty="0"/>
              <a:t>El </a:t>
            </a:r>
            <a:r>
              <a:rPr lang="es-ES" sz="2400" b="1" dirty="0">
                <a:solidFill>
                  <a:schemeClr val="accent5"/>
                </a:solidFill>
              </a:rPr>
              <a:t>sueldo líquido </a:t>
            </a:r>
            <a:r>
              <a:rPr lang="es-ES" sz="2400" b="1" dirty="0"/>
              <a:t>es la cantidad efectivamente pagada a un trabajador.</a:t>
            </a:r>
            <a:endParaRPr lang="es-CL" sz="2400" b="1" dirty="0"/>
          </a:p>
        </p:txBody>
      </p:sp>
      <p:sp>
        <p:nvSpPr>
          <p:cNvPr id="37" name="Rectángulo 36" descr="Monedas con relleno sólido">
            <a:extLst>
              <a:ext uri="{FF2B5EF4-FFF2-40B4-BE49-F238E27FC236}">
                <a16:creationId xmlns:a16="http://schemas.microsoft.com/office/drawing/2014/main" id="{DCA1DC5F-2AD9-4F27-B945-E241A68E872F}"/>
              </a:ext>
            </a:extLst>
          </p:cNvPr>
          <p:cNvSpPr/>
          <p:nvPr/>
        </p:nvSpPr>
        <p:spPr>
          <a:xfrm>
            <a:off x="162894" y="211413"/>
            <a:ext cx="572739" cy="5727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BC8640-6BEE-E0F9-6659-D1FCC584D52F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77979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pPr algn="l"/>
            <a:r>
              <a:rPr lang="es-CL" sz="4800" dirty="0">
                <a:solidFill>
                  <a:schemeClr val="tx1"/>
                </a:solidFill>
              </a:rPr>
              <a:t>Salario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130222"/>
            <a:ext cx="6777640" cy="5513431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/>
              <a:t>El salario es el </a:t>
            </a:r>
            <a:r>
              <a:rPr lang="es-ES" sz="2400" b="1" dirty="0">
                <a:solidFill>
                  <a:schemeClr val="accent5"/>
                </a:solidFill>
              </a:rPr>
              <a:t>precio a pagar a cambio del trabajo realizado por una persona</a:t>
            </a:r>
            <a:r>
              <a:rPr lang="es-ES" sz="2400" b="1" dirty="0"/>
              <a:t>, se determina según la oferta y demanda de trabajo. </a:t>
            </a:r>
          </a:p>
          <a:p>
            <a:pPr algn="just"/>
            <a:r>
              <a:rPr lang="es-ES" sz="2400" b="1" dirty="0"/>
              <a:t>Existen regulaciones estatales respecto al </a:t>
            </a:r>
            <a:r>
              <a:rPr lang="es-ES" sz="2400" b="1" dirty="0">
                <a:solidFill>
                  <a:schemeClr val="accent5"/>
                </a:solidFill>
              </a:rPr>
              <a:t>salario mínimo </a:t>
            </a:r>
            <a:r>
              <a:rPr lang="es-ES" sz="2400" b="1" dirty="0"/>
              <a:t>a percibir por un trabajador, fijadas en concurrencia del Ministerio de Hacienda y Trabajo-Previsión Social.</a:t>
            </a:r>
            <a:endParaRPr lang="es-CL" sz="2400" b="1" dirty="0"/>
          </a:p>
        </p:txBody>
      </p:sp>
      <p:sp>
        <p:nvSpPr>
          <p:cNvPr id="37" name="Rectángulo 36" descr="Monedas con relleno sólido">
            <a:extLst>
              <a:ext uri="{FF2B5EF4-FFF2-40B4-BE49-F238E27FC236}">
                <a16:creationId xmlns:a16="http://schemas.microsoft.com/office/drawing/2014/main" id="{DCA1DC5F-2AD9-4F27-B945-E241A68E872F}"/>
              </a:ext>
            </a:extLst>
          </p:cNvPr>
          <p:cNvSpPr/>
          <p:nvPr/>
        </p:nvSpPr>
        <p:spPr>
          <a:xfrm>
            <a:off x="162894" y="211413"/>
            <a:ext cx="572739" cy="5727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A4F9285-7E5B-CF32-6B81-573E6F148415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237946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Salario Emocional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130222"/>
            <a:ext cx="6777640" cy="5513431"/>
          </a:xfrm>
        </p:spPr>
        <p:txBody>
          <a:bodyPr>
            <a:normAutofit/>
          </a:bodyPr>
          <a:lstStyle/>
          <a:p>
            <a:pPr algn="just"/>
            <a:r>
              <a:rPr lang="es-ES" sz="2400" b="1" dirty="0"/>
              <a:t>El concepto de salario emocional está relacionado con todos los otros componentes que no son dinero y que forman parte del conjunto de contraprestaciones del empleador a sus empleados.</a:t>
            </a:r>
            <a:endParaRPr lang="es-CL" sz="2400" b="1" dirty="0"/>
          </a:p>
        </p:txBody>
      </p:sp>
      <p:sp>
        <p:nvSpPr>
          <p:cNvPr id="37" name="Rectángulo 36" descr="Monedas con relleno sólido">
            <a:extLst>
              <a:ext uri="{FF2B5EF4-FFF2-40B4-BE49-F238E27FC236}">
                <a16:creationId xmlns:a16="http://schemas.microsoft.com/office/drawing/2014/main" id="{E5FF27BF-C5F4-4268-805A-E8F5FA14FBEC}"/>
              </a:ext>
            </a:extLst>
          </p:cNvPr>
          <p:cNvSpPr/>
          <p:nvPr/>
        </p:nvSpPr>
        <p:spPr>
          <a:xfrm>
            <a:off x="163828" y="130222"/>
            <a:ext cx="572739" cy="5727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D26BEFF-EF08-1DE4-BAB0-321239FA7CBD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21282696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Prestaciones y Servicios Sociales del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400" b="1" dirty="0"/>
              <a:t>Por ley, los trabajadores deben estar afiliados a un sistema de salud </a:t>
            </a:r>
            <a:r>
              <a:rPr lang="es-ES" sz="2400" b="1" dirty="0">
                <a:solidFill>
                  <a:schemeClr val="accent5"/>
                </a:solidFill>
              </a:rPr>
              <a:t>(Isapre, FONASA)</a:t>
            </a:r>
            <a:r>
              <a:rPr lang="es-ES" sz="2400" b="1" dirty="0"/>
              <a:t> y a una Administradora de Fondos de Pensiones </a:t>
            </a:r>
            <a:r>
              <a:rPr lang="es-ES" sz="2400" b="1" dirty="0">
                <a:solidFill>
                  <a:schemeClr val="accent5"/>
                </a:solidFill>
              </a:rPr>
              <a:t>(AFP).</a:t>
            </a:r>
          </a:p>
          <a:p>
            <a:pPr algn="just"/>
            <a:r>
              <a:rPr lang="es-ES" sz="2400" b="1" dirty="0"/>
              <a:t>Adicionalmente, el empleador podrá </a:t>
            </a:r>
            <a:r>
              <a:rPr lang="es-ES" sz="2400" b="1" dirty="0">
                <a:solidFill>
                  <a:schemeClr val="accent5"/>
                </a:solidFill>
              </a:rPr>
              <a:t>contratar seguros colectivos o individuales de accidentes u otra índole </a:t>
            </a:r>
            <a:r>
              <a:rPr lang="es-ES" sz="2400" b="1" dirty="0"/>
              <a:t>en caso de que éstos sean necesarios.</a:t>
            </a:r>
          </a:p>
          <a:p>
            <a:pPr algn="just"/>
            <a:r>
              <a:rPr lang="es-ES" sz="2400" b="1" dirty="0"/>
              <a:t>Las </a:t>
            </a:r>
            <a:r>
              <a:rPr lang="es-ES" sz="2400" b="1" dirty="0">
                <a:solidFill>
                  <a:schemeClr val="accent5"/>
                </a:solidFill>
              </a:rPr>
              <a:t>cajas de compensación </a:t>
            </a:r>
            <a:r>
              <a:rPr lang="es-ES" sz="2400" b="1" dirty="0"/>
              <a:t>son entidades privadas que administran prestaciones de </a:t>
            </a:r>
            <a:r>
              <a:rPr lang="es-ES" sz="2400" b="1" dirty="0">
                <a:solidFill>
                  <a:schemeClr val="accent5"/>
                </a:solidFill>
              </a:rPr>
              <a:t>seguridad social. </a:t>
            </a:r>
            <a:endParaRPr lang="es-CL" sz="2400" b="1" dirty="0">
              <a:solidFill>
                <a:schemeClr val="accent5"/>
              </a:solidFill>
            </a:endParaRPr>
          </a:p>
        </p:txBody>
      </p:sp>
      <p:sp>
        <p:nvSpPr>
          <p:cNvPr id="38" name="Rectángulo 37" descr="Familia con un niño con relleno sólido">
            <a:extLst>
              <a:ext uri="{FF2B5EF4-FFF2-40B4-BE49-F238E27FC236}">
                <a16:creationId xmlns:a16="http://schemas.microsoft.com/office/drawing/2014/main" id="{FA923F57-83AB-4F70-A838-53CC510150F8}"/>
              </a:ext>
            </a:extLst>
          </p:cNvPr>
          <p:cNvSpPr/>
          <p:nvPr/>
        </p:nvSpPr>
        <p:spPr>
          <a:xfrm>
            <a:off x="281959" y="177367"/>
            <a:ext cx="572739" cy="572739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CC8ADC0-8CA2-B059-A585-9E4B4866D6C1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7964703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Higiene y Seguridad Laboral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Es parte del </a:t>
            </a:r>
            <a:r>
              <a:rPr lang="es-ES" sz="2400" dirty="0">
                <a:solidFill>
                  <a:schemeClr val="accent5"/>
                </a:solidFill>
              </a:rPr>
              <a:t>sistema de protección estatal </a:t>
            </a:r>
            <a:r>
              <a:rPr lang="es-ES" sz="2400" dirty="0"/>
              <a:t>al trabajo remunerado.</a:t>
            </a:r>
          </a:p>
          <a:p>
            <a:pPr algn="just"/>
            <a:r>
              <a:rPr lang="es-ES" sz="2400" dirty="0"/>
              <a:t>La </a:t>
            </a:r>
            <a:r>
              <a:rPr lang="es-ES" sz="2400" dirty="0">
                <a:solidFill>
                  <a:schemeClr val="accent5"/>
                </a:solidFill>
              </a:rPr>
              <a:t>Ley 16.744 sobre Accidentes del Trabajo y Enfermedades Profesionales </a:t>
            </a:r>
            <a:r>
              <a:rPr lang="es-ES" sz="2400" dirty="0"/>
              <a:t>y sus decretos auxiliares.</a:t>
            </a:r>
          </a:p>
          <a:p>
            <a:pPr algn="just"/>
            <a:r>
              <a:rPr lang="es-ES" sz="2400" dirty="0"/>
              <a:t>El </a:t>
            </a:r>
            <a:r>
              <a:rPr lang="es-ES" sz="2400" dirty="0">
                <a:solidFill>
                  <a:schemeClr val="accent5"/>
                </a:solidFill>
              </a:rPr>
              <a:t>Código del Trabajo </a:t>
            </a:r>
            <a:r>
              <a:rPr lang="es-ES" sz="2400" dirty="0"/>
              <a:t>(artículos 184 y siguientes)</a:t>
            </a:r>
          </a:p>
          <a:p>
            <a:pPr algn="just"/>
            <a:r>
              <a:rPr lang="es-ES" sz="2400" dirty="0"/>
              <a:t>El </a:t>
            </a:r>
            <a:r>
              <a:rPr lang="es-ES" sz="2400" dirty="0">
                <a:solidFill>
                  <a:schemeClr val="accent5"/>
                </a:solidFill>
              </a:rPr>
              <a:t>Código Sanitario </a:t>
            </a:r>
            <a:r>
              <a:rPr lang="es-ES" sz="2400" dirty="0"/>
              <a:t>Libro III: “De la Higiene y Seguridad del Ambiente y de los Lugares de Trabajo”.</a:t>
            </a:r>
            <a:endParaRPr lang="es-CL" sz="2400" dirty="0"/>
          </a:p>
        </p:txBody>
      </p:sp>
      <p:sp>
        <p:nvSpPr>
          <p:cNvPr id="37" name="Rectángulo 36" descr="Marca de verificación">
            <a:extLst>
              <a:ext uri="{FF2B5EF4-FFF2-40B4-BE49-F238E27FC236}">
                <a16:creationId xmlns:a16="http://schemas.microsoft.com/office/drawing/2014/main" id="{7965B148-9DF0-4C78-9741-8033C89FBE72}"/>
              </a:ext>
            </a:extLst>
          </p:cNvPr>
          <p:cNvSpPr/>
          <p:nvPr/>
        </p:nvSpPr>
        <p:spPr>
          <a:xfrm>
            <a:off x="144811" y="207184"/>
            <a:ext cx="572739" cy="572739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225FF1-2EE8-F551-051B-5603F906703C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6882005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Higiene y Seguridad Laboral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Otros textos legales particulares, para empleadores sometidos a </a:t>
            </a:r>
            <a:r>
              <a:rPr lang="es-ES" sz="2400" dirty="0">
                <a:solidFill>
                  <a:schemeClr val="accent5"/>
                </a:solidFill>
              </a:rPr>
              <a:t>legislación y fiscalización especiales.</a:t>
            </a:r>
          </a:p>
          <a:p>
            <a:pPr algn="just"/>
            <a:r>
              <a:rPr lang="es-ES" sz="2400" dirty="0"/>
              <a:t>Los </a:t>
            </a:r>
            <a:r>
              <a:rPr lang="es-ES" sz="2400" dirty="0">
                <a:solidFill>
                  <a:schemeClr val="accent5"/>
                </a:solidFill>
              </a:rPr>
              <a:t>comités paritarios de Higiene y Seguridad</a:t>
            </a:r>
            <a:r>
              <a:rPr lang="es-ES" sz="2400" dirty="0"/>
              <a:t>, garantizan el cumplimiento de acuerdos y metas </a:t>
            </a:r>
            <a:r>
              <a:rPr lang="es-ES" sz="2400" dirty="0">
                <a:solidFill>
                  <a:schemeClr val="accent5"/>
                </a:solidFill>
              </a:rPr>
              <a:t>entre empleadores y trabajadores </a:t>
            </a:r>
            <a:r>
              <a:rPr lang="es-ES" sz="2400" dirty="0"/>
              <a:t>que previenen accidentes y conductas de riesgo laboral</a:t>
            </a:r>
            <a:endParaRPr lang="es-CL" sz="2400" dirty="0"/>
          </a:p>
        </p:txBody>
      </p:sp>
      <p:sp>
        <p:nvSpPr>
          <p:cNvPr id="37" name="Rectángulo 36" descr="Marca de verificación">
            <a:extLst>
              <a:ext uri="{FF2B5EF4-FFF2-40B4-BE49-F238E27FC236}">
                <a16:creationId xmlns:a16="http://schemas.microsoft.com/office/drawing/2014/main" id="{7965B148-9DF0-4C78-9741-8033C89FBE72}"/>
              </a:ext>
            </a:extLst>
          </p:cNvPr>
          <p:cNvSpPr/>
          <p:nvPr/>
        </p:nvSpPr>
        <p:spPr>
          <a:xfrm>
            <a:off x="144811" y="207184"/>
            <a:ext cx="572739" cy="572739"/>
          </a:xfrm>
          <a:prstGeom prst="rect">
            <a:avLst/>
          </a:prstGeom>
          <a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569FB3-0F28-7130-E45D-FC4AC4B8FA56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3133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Relaciones Sindicales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 lnSpcReduction="10000"/>
          </a:bodyPr>
          <a:lstStyle/>
          <a:p>
            <a:pPr algn="just"/>
            <a:r>
              <a:rPr lang="es-CL" sz="2400" dirty="0"/>
              <a:t>La </a:t>
            </a:r>
            <a:r>
              <a:rPr lang="es-CL" sz="2400" dirty="0">
                <a:solidFill>
                  <a:schemeClr val="accent5"/>
                </a:solidFill>
              </a:rPr>
              <a:t>negociación colectiva </a:t>
            </a:r>
            <a:r>
              <a:rPr lang="es-CL" sz="2400" dirty="0"/>
              <a:t>es un proceso a través del que el empleador pacta de manera conjunta con sus trabajadores, las </a:t>
            </a:r>
            <a:r>
              <a:rPr lang="es-CL" sz="2400" dirty="0">
                <a:solidFill>
                  <a:schemeClr val="accent5"/>
                </a:solidFill>
              </a:rPr>
              <a:t>mejores condiciones laborales posibles</a:t>
            </a:r>
            <a:r>
              <a:rPr lang="es-CL" sz="2400" dirty="0"/>
              <a:t>.</a:t>
            </a:r>
          </a:p>
          <a:p>
            <a:pPr algn="just"/>
            <a:r>
              <a:rPr lang="es-CL" sz="2400" dirty="0"/>
              <a:t>En caso de no llegar a acuerdo, se </a:t>
            </a:r>
            <a:r>
              <a:rPr lang="es-CL" sz="2400" dirty="0">
                <a:solidFill>
                  <a:schemeClr val="accent5"/>
                </a:solidFill>
              </a:rPr>
              <a:t>negocia colectivamente</a:t>
            </a:r>
            <a:r>
              <a:rPr lang="es-CL" sz="2400" dirty="0"/>
              <a:t>, llegando a acuerdos vinculantes.</a:t>
            </a:r>
          </a:p>
          <a:p>
            <a:pPr algn="just"/>
            <a:r>
              <a:rPr lang="es-CL" sz="2400" dirty="0"/>
              <a:t>De fracasar la negociación colectiva, se produce una </a:t>
            </a:r>
            <a:r>
              <a:rPr lang="es-CL" sz="2400" dirty="0">
                <a:solidFill>
                  <a:schemeClr val="accent5"/>
                </a:solidFill>
              </a:rPr>
              <a:t>huelga</a:t>
            </a:r>
            <a:r>
              <a:rPr lang="es-CL" sz="2400" dirty="0"/>
              <a:t>, sin reemplazo, la que está amparada por ley como derecho fundamental.</a:t>
            </a:r>
          </a:p>
        </p:txBody>
      </p:sp>
      <p:sp>
        <p:nvSpPr>
          <p:cNvPr id="38" name="Rectángulo 37" descr="Niños con relleno sólido">
            <a:extLst>
              <a:ext uri="{FF2B5EF4-FFF2-40B4-BE49-F238E27FC236}">
                <a16:creationId xmlns:a16="http://schemas.microsoft.com/office/drawing/2014/main" id="{5BED61E2-792B-4D2F-8E80-5F186A0A2775}"/>
              </a:ext>
            </a:extLst>
          </p:cNvPr>
          <p:cNvSpPr/>
          <p:nvPr/>
        </p:nvSpPr>
        <p:spPr>
          <a:xfrm>
            <a:off x="168798" y="89868"/>
            <a:ext cx="572739" cy="572739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2883335-6715-08B3-12B4-CB8ED2266ECA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2308644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7B245-C34A-9049-989A-A6F145C1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>
            <a:normAutofit/>
          </a:bodyPr>
          <a:lstStyle/>
          <a:p>
            <a:r>
              <a:rPr lang="es-CL" dirty="0"/>
              <a:t>El Proceso de Desarrollo de las Personas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BAD2575F-20D2-D742-BA6B-BD10DEF06A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74890" y="803186"/>
          <a:ext cx="5821767" cy="4950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1.png">
            <a:extLst>
              <a:ext uri="{FF2B5EF4-FFF2-40B4-BE49-F238E27FC236}">
                <a16:creationId xmlns:a16="http://schemas.microsoft.com/office/drawing/2014/main" id="{5E4A5EE3-DD74-4441-9D7B-0B4CE152CC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6" name="Imagen 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9573FFF-5662-B24D-AA7A-9DC06DD08F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1D79E0A-C6DA-D06A-A724-CE921F56276A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203162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3D6B0729-2748-456F-B03F-1237AE7E9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7"/>
          <a:stretch/>
        </p:blipFill>
        <p:spPr bwMode="auto">
          <a:xfrm>
            <a:off x="0" y="22137"/>
            <a:ext cx="12192000" cy="683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564431F-B5FA-41E9-BD22-C6C9F8BB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F794AC8-3142-468D-892C-80D61675248E}"/>
              </a:ext>
            </a:extLst>
          </p:cNvPr>
          <p:cNvSpPr/>
          <p:nvPr/>
        </p:nvSpPr>
        <p:spPr>
          <a:xfrm>
            <a:off x="6267450" y="2797423"/>
            <a:ext cx="5924550" cy="14773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397998-A6DD-49D1-98E9-B73667C67BD7}"/>
              </a:ext>
            </a:extLst>
          </p:cNvPr>
          <p:cNvSpPr txBox="1"/>
          <p:nvPr/>
        </p:nvSpPr>
        <p:spPr>
          <a:xfrm>
            <a:off x="6505575" y="2983221"/>
            <a:ext cx="5448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“Uno aprende de los libros y del ejemplo que hay ciertas cosas que se pueden hacer. El aprendizaje real requiere que hagas esas cosas.”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Frank Herbert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82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La Capacitación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901" y="576852"/>
            <a:ext cx="6563206" cy="4923492"/>
          </a:xfrm>
        </p:spPr>
        <p:txBody>
          <a:bodyPr>
            <a:normAutofit/>
          </a:bodyPr>
          <a:lstStyle/>
          <a:p>
            <a:pPr algn="just"/>
            <a:r>
              <a:rPr lang="es-ES" sz="2000" dirty="0"/>
              <a:t>Proceso destinado a </a:t>
            </a:r>
            <a:r>
              <a:rPr lang="es-ES" sz="2000" dirty="0">
                <a:solidFill>
                  <a:schemeClr val="accent5"/>
                </a:solidFill>
              </a:rPr>
              <a:t>promover, facilitar, fomentar y desarrollar las aptitudes, habilidades o grados de conocimiento de los trabajadores,</a:t>
            </a:r>
            <a:r>
              <a:rPr lang="es-ES" sz="2000" dirty="0"/>
              <a:t> con el fin de permitirles mejores oportunidades y condiciones de vida y de trabajo e incrementar la productividad nacional, procurando la necesaria adaptación de los trabajadores a los procesos tecnológicos y a las modificaciones estructurales de la economía. </a:t>
            </a:r>
            <a:br>
              <a:rPr lang="es-ES" sz="2000" dirty="0"/>
            </a:br>
            <a:r>
              <a:rPr lang="es-ES" sz="2000" dirty="0">
                <a:solidFill>
                  <a:schemeClr val="accent5"/>
                </a:solidFill>
              </a:rPr>
              <a:t>(Ley </a:t>
            </a:r>
            <a:r>
              <a:rPr lang="es-ES" sz="2000" dirty="0" err="1">
                <a:solidFill>
                  <a:schemeClr val="accent5"/>
                </a:solidFill>
              </a:rPr>
              <a:t>Nº</a:t>
            </a:r>
            <a:r>
              <a:rPr lang="es-ES" sz="2000" dirty="0">
                <a:solidFill>
                  <a:schemeClr val="accent5"/>
                </a:solidFill>
              </a:rPr>
              <a:t> 19.518, Art. 10 – Ley del SENCE).</a:t>
            </a:r>
            <a:endParaRPr lang="es-CL" sz="2000" dirty="0">
              <a:solidFill>
                <a:schemeClr val="accent5"/>
              </a:solidFill>
            </a:endParaRPr>
          </a:p>
        </p:txBody>
      </p:sp>
      <p:sp>
        <p:nvSpPr>
          <p:cNvPr id="37" name="Rectángulo 36" descr="Libros con relleno sólido">
            <a:extLst>
              <a:ext uri="{FF2B5EF4-FFF2-40B4-BE49-F238E27FC236}">
                <a16:creationId xmlns:a16="http://schemas.microsoft.com/office/drawing/2014/main" id="{D920114A-3378-488E-8865-B1F169E4A384}"/>
              </a:ext>
            </a:extLst>
          </p:cNvPr>
          <p:cNvSpPr/>
          <p:nvPr/>
        </p:nvSpPr>
        <p:spPr>
          <a:xfrm>
            <a:off x="154718" y="168436"/>
            <a:ext cx="816832" cy="81683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CA94D8-15D8-A6F5-43BF-DF8D1EF9F254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533373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chemeClr val="tx1"/>
                </a:solidFill>
              </a:rPr>
              <a:t>Teorías </a:t>
            </a:r>
            <a:br>
              <a:rPr lang="es-CL" sz="4400" dirty="0">
                <a:solidFill>
                  <a:schemeClr val="tx1"/>
                </a:solidFill>
              </a:rPr>
            </a:br>
            <a:r>
              <a:rPr lang="es-CL" sz="4400" dirty="0">
                <a:solidFill>
                  <a:schemeClr val="tx1"/>
                </a:solidFill>
              </a:rPr>
              <a:t>X e Y de la Motivación humana para el trabajo.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50" y="2883881"/>
            <a:ext cx="5511800" cy="2129444"/>
          </a:xfrm>
        </p:spPr>
        <p:txBody>
          <a:bodyPr>
            <a:normAutofit/>
          </a:bodyPr>
          <a:lstStyle/>
          <a:p>
            <a:pPr algn="just"/>
            <a:r>
              <a:rPr lang="es-CL" sz="2000" dirty="0"/>
              <a:t>Douglas </a:t>
            </a:r>
            <a:r>
              <a:rPr lang="es-CL" sz="2000" dirty="0" err="1"/>
              <a:t>McGregor</a:t>
            </a:r>
            <a:r>
              <a:rPr lang="es-CL" sz="2000" dirty="0"/>
              <a:t> distingue dos concepciones opuestas de administración basadas en suposiciones acerca de la naturaleza humana:</a:t>
            </a:r>
            <a:r>
              <a:rPr lang="es-CL" sz="2000" dirty="0">
                <a:solidFill>
                  <a:schemeClr val="accent5"/>
                </a:solidFill>
              </a:rPr>
              <a:t> la tradicional (teoría X) y la moderna (teoría Y).</a:t>
            </a:r>
          </a:p>
        </p:txBody>
      </p:sp>
      <p:pic>
        <p:nvPicPr>
          <p:cNvPr id="1026" name="Picture 2" descr="1 feb 1960 año - Douglas McGregor Nacio en 1906 Creador de la Teoria X y Y.  Fue profesor en el MIT de Administracion desde 1948 hasta 1954. Escribio &quot;  El lado">
            <a:extLst>
              <a:ext uri="{FF2B5EF4-FFF2-40B4-BE49-F238E27FC236}">
                <a16:creationId xmlns:a16="http://schemas.microsoft.com/office/drawing/2014/main" id="{34112E11-1E0E-9142-8378-62CC8656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2" y="635985"/>
            <a:ext cx="2247896" cy="224789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CB5F33B-48E7-C543-8E77-A781A8C7803A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99825436-4D21-A94E-BECE-F3A8497E7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081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La Capacitación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Aquellas acciones que </a:t>
            </a:r>
            <a:r>
              <a:rPr lang="es-ES" sz="2400" dirty="0">
                <a:solidFill>
                  <a:schemeClr val="accent5"/>
                </a:solidFill>
              </a:rPr>
              <a:t>preparan a una persona para una actividad laboral</a:t>
            </a:r>
            <a:r>
              <a:rPr lang="es-ES" sz="2400" dirty="0"/>
              <a:t>. Puede tener lugar al </a:t>
            </a:r>
            <a:r>
              <a:rPr lang="es-ES" sz="2400" dirty="0">
                <a:solidFill>
                  <a:schemeClr val="accent5"/>
                </a:solidFill>
              </a:rPr>
              <a:t>ingreso</a:t>
            </a:r>
            <a:r>
              <a:rPr lang="es-ES" sz="2400" dirty="0"/>
              <a:t> del trabajador en una empresa, o </a:t>
            </a:r>
            <a:r>
              <a:rPr lang="es-ES" sz="2400" dirty="0">
                <a:solidFill>
                  <a:schemeClr val="accent5"/>
                </a:solidFill>
              </a:rPr>
              <a:t>durante su vida del trabajo </a:t>
            </a:r>
            <a:r>
              <a:rPr lang="es-ES" sz="2400" dirty="0"/>
              <a:t>con el fin de actualizarlo o prepararlo para responder a los requerimientos del proceso productivo, ya sea por innovaciones tecnológicas o por cambios organizacionales. En este concepto se incluyen también las acciones de </a:t>
            </a:r>
            <a:r>
              <a:rPr lang="es-ES" sz="2400" dirty="0">
                <a:solidFill>
                  <a:schemeClr val="accent5"/>
                </a:solidFill>
              </a:rPr>
              <a:t>reconversión laboral.</a:t>
            </a:r>
            <a:endParaRPr lang="es-CL" sz="2400" dirty="0">
              <a:solidFill>
                <a:schemeClr val="accent5"/>
              </a:solidFill>
            </a:endParaRPr>
          </a:p>
        </p:txBody>
      </p:sp>
      <p:sp>
        <p:nvSpPr>
          <p:cNvPr id="37" name="Rectángulo 36" descr="Libros con relleno sólido">
            <a:extLst>
              <a:ext uri="{FF2B5EF4-FFF2-40B4-BE49-F238E27FC236}">
                <a16:creationId xmlns:a16="http://schemas.microsoft.com/office/drawing/2014/main" id="{D920114A-3378-488E-8865-B1F169E4A384}"/>
              </a:ext>
            </a:extLst>
          </p:cNvPr>
          <p:cNvSpPr/>
          <p:nvPr/>
        </p:nvSpPr>
        <p:spPr>
          <a:xfrm>
            <a:off x="154718" y="168436"/>
            <a:ext cx="816832" cy="81683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CA73250-B4E0-093E-9B97-AC2CD57FE7CA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938777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La Capacitación y las organizaciones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Las organizaciones sólo aprenden a través de individuos que aprenden. El aprendizaje individual no garantiza el aprendizaje organizacional, pero no hay aprendizaje organizacional sin aprendizaje individual.</a:t>
            </a:r>
          </a:p>
          <a:p>
            <a:pPr algn="just"/>
            <a:r>
              <a:rPr lang="es-ES" sz="2400" dirty="0"/>
              <a:t>Para asegurar el objetivo del aprendizaje debe ser </a:t>
            </a:r>
            <a:r>
              <a:rPr lang="es-ES" sz="2400" dirty="0">
                <a:solidFill>
                  <a:schemeClr val="accent5"/>
                </a:solidFill>
              </a:rPr>
              <a:t>organizada, planificada y evaluable</a:t>
            </a:r>
            <a:r>
              <a:rPr lang="es-ES" sz="2400" dirty="0"/>
              <a:t>.</a:t>
            </a:r>
            <a:endParaRPr lang="es-CL" sz="2400" dirty="0"/>
          </a:p>
        </p:txBody>
      </p:sp>
      <p:sp>
        <p:nvSpPr>
          <p:cNvPr id="37" name="Rectángulo 36" descr="Libros con relleno sólido">
            <a:extLst>
              <a:ext uri="{FF2B5EF4-FFF2-40B4-BE49-F238E27FC236}">
                <a16:creationId xmlns:a16="http://schemas.microsoft.com/office/drawing/2014/main" id="{D920114A-3378-488E-8865-B1F169E4A384}"/>
              </a:ext>
            </a:extLst>
          </p:cNvPr>
          <p:cNvSpPr/>
          <p:nvPr/>
        </p:nvSpPr>
        <p:spPr>
          <a:xfrm>
            <a:off x="154718" y="168436"/>
            <a:ext cx="816832" cy="81683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98C0265-2C57-8D3F-5222-411F4E65A4CC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9150391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La Función de Capacitación en el 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6777640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accent5"/>
                </a:solidFill>
              </a:rPr>
              <a:t>Promueve la generación de conocimiento </a:t>
            </a:r>
            <a:r>
              <a:rPr lang="es-ES" sz="2400" dirty="0"/>
              <a:t>a disposición de los actores de la organización.</a:t>
            </a:r>
          </a:p>
          <a:p>
            <a:pPr algn="just"/>
            <a:r>
              <a:rPr lang="es-ES" sz="2400" dirty="0">
                <a:solidFill>
                  <a:schemeClr val="accent5"/>
                </a:solidFill>
              </a:rPr>
              <a:t>Innova</a:t>
            </a:r>
            <a:r>
              <a:rPr lang="es-ES" sz="2400" dirty="0"/>
              <a:t> en materia de formación.</a:t>
            </a:r>
          </a:p>
          <a:p>
            <a:pPr algn="just"/>
            <a:r>
              <a:rPr lang="es-ES" sz="2400" dirty="0">
                <a:solidFill>
                  <a:schemeClr val="accent5"/>
                </a:solidFill>
              </a:rPr>
              <a:t>Desarrolla competencias </a:t>
            </a:r>
            <a:r>
              <a:rPr lang="es-ES" sz="2400" dirty="0"/>
              <a:t>que facilitan el trabajo y aprendizaje en entornos virtuales.</a:t>
            </a:r>
            <a:endParaRPr lang="es-CL" sz="2400" dirty="0"/>
          </a:p>
        </p:txBody>
      </p:sp>
      <p:sp>
        <p:nvSpPr>
          <p:cNvPr id="37" name="Rectángulo 36" descr="Libros con relleno sólido">
            <a:extLst>
              <a:ext uri="{FF2B5EF4-FFF2-40B4-BE49-F238E27FC236}">
                <a16:creationId xmlns:a16="http://schemas.microsoft.com/office/drawing/2014/main" id="{D920114A-3378-488E-8865-B1F169E4A384}"/>
              </a:ext>
            </a:extLst>
          </p:cNvPr>
          <p:cNvSpPr/>
          <p:nvPr/>
        </p:nvSpPr>
        <p:spPr>
          <a:xfrm>
            <a:off x="154718" y="168436"/>
            <a:ext cx="816832" cy="816832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43151E0-D4F1-A554-19C3-DFC47B121FB9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1208607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El Desarrollo Laboral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5881808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>
                <a:solidFill>
                  <a:schemeClr val="accent5"/>
                </a:solidFill>
              </a:rPr>
              <a:t>Coaching</a:t>
            </a:r>
          </a:p>
          <a:p>
            <a:pPr algn="just"/>
            <a:r>
              <a:rPr lang="es-ES" sz="2400" dirty="0">
                <a:solidFill>
                  <a:schemeClr val="accent5"/>
                </a:solidFill>
              </a:rPr>
              <a:t>Rotación de puestos</a:t>
            </a:r>
          </a:p>
          <a:p>
            <a:pPr algn="just"/>
            <a:r>
              <a:rPr lang="es-ES" sz="2400" dirty="0">
                <a:solidFill>
                  <a:schemeClr val="accent5"/>
                </a:solidFill>
              </a:rPr>
              <a:t>Asignación a comités</a:t>
            </a:r>
          </a:p>
          <a:p>
            <a:pPr algn="just"/>
            <a:r>
              <a:rPr lang="es-ES" sz="2400" dirty="0">
                <a:solidFill>
                  <a:schemeClr val="accent5"/>
                </a:solidFill>
              </a:rPr>
              <a:t>Asistencia temporal o permanente a posiciones de dirección.</a:t>
            </a:r>
          </a:p>
          <a:p>
            <a:pPr algn="just"/>
            <a:r>
              <a:rPr lang="es-ES" sz="2400" dirty="0">
                <a:solidFill>
                  <a:schemeClr val="accent5"/>
                </a:solidFill>
              </a:rPr>
              <a:t>Paneles de gerentes en entrenamiento.</a:t>
            </a:r>
            <a:endParaRPr lang="es-CL" sz="2400" dirty="0"/>
          </a:p>
        </p:txBody>
      </p:sp>
      <p:sp>
        <p:nvSpPr>
          <p:cNvPr id="38" name="Rectángulo 37" descr="Ascensor subiendo con relleno sólido">
            <a:extLst>
              <a:ext uri="{FF2B5EF4-FFF2-40B4-BE49-F238E27FC236}">
                <a16:creationId xmlns:a16="http://schemas.microsoft.com/office/drawing/2014/main" id="{A2644ACE-8D8D-47F9-A484-77E4A9F64A4B}"/>
              </a:ext>
            </a:extLst>
          </p:cNvPr>
          <p:cNvSpPr/>
          <p:nvPr/>
        </p:nvSpPr>
        <p:spPr>
          <a:xfrm>
            <a:off x="201550" y="219643"/>
            <a:ext cx="816832" cy="81683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B461E46-5780-13BD-DB33-229D32CCDE6E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175907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Imagen 31" descr="1.png">
            <a:extLst>
              <a:ext uri="{FF2B5EF4-FFF2-40B4-BE49-F238E27FC236}">
                <a16:creationId xmlns:a16="http://schemas.microsoft.com/office/drawing/2014/main" id="{2298208A-8159-0644-AD62-4E51F5074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7D239D3-1746-ED41-86E5-0193175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C7913AE0-B9CB-D243-AFB5-4A013FE27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893" y="2072950"/>
            <a:ext cx="4487907" cy="2456442"/>
          </a:xfrm>
        </p:spPr>
        <p:txBody>
          <a:bodyPr>
            <a:normAutofit/>
          </a:bodyPr>
          <a:lstStyle/>
          <a:p>
            <a:r>
              <a:rPr lang="es-CL" sz="4800" dirty="0">
                <a:solidFill>
                  <a:schemeClr val="tx1"/>
                </a:solidFill>
              </a:rPr>
              <a:t>El Desarrollo Laboral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2966FD-779B-405B-91CF-C1D1C646D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4467" y="576852"/>
            <a:ext cx="5881808" cy="4923492"/>
          </a:xfrm>
        </p:spPr>
        <p:txBody>
          <a:bodyPr>
            <a:normAutofit/>
          </a:bodyPr>
          <a:lstStyle/>
          <a:p>
            <a:pPr algn="just"/>
            <a:r>
              <a:rPr lang="es-ES" sz="2400" dirty="0"/>
              <a:t>El desarrollo del talento humano es importante para una organización, ya que es su capital intelectual.</a:t>
            </a:r>
          </a:p>
          <a:p>
            <a:pPr algn="just"/>
            <a:r>
              <a:rPr lang="es-ES" sz="2400" dirty="0"/>
              <a:t>La inversión de tiempo, experiencia y capacitaciones están presentes en cada acción de un trabajador en servicio.</a:t>
            </a:r>
            <a:endParaRPr lang="es-CL" sz="2400" dirty="0"/>
          </a:p>
        </p:txBody>
      </p:sp>
      <p:sp>
        <p:nvSpPr>
          <p:cNvPr id="38" name="Rectángulo 37" descr="Ascensor subiendo con relleno sólido">
            <a:extLst>
              <a:ext uri="{FF2B5EF4-FFF2-40B4-BE49-F238E27FC236}">
                <a16:creationId xmlns:a16="http://schemas.microsoft.com/office/drawing/2014/main" id="{A2644ACE-8D8D-47F9-A484-77E4A9F64A4B}"/>
              </a:ext>
            </a:extLst>
          </p:cNvPr>
          <p:cNvSpPr/>
          <p:nvPr/>
        </p:nvSpPr>
        <p:spPr>
          <a:xfrm>
            <a:off x="201550" y="219643"/>
            <a:ext cx="816832" cy="816832"/>
          </a:xfrm>
          <a:prstGeom prst="rect">
            <a:avLst/>
          </a:pr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E4474DC-FF0A-4CC9-A32E-C33329F103E3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211905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2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8" name="Group 14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9" name="Rectangle 14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0" name="Group 14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00" name="Rectangle 16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1" name="Group 17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DEF6C8-11E5-BE42-994B-E7B01D6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Procesos de la Gestión de Personas</a:t>
            </a:r>
          </a:p>
        </p:txBody>
      </p:sp>
      <p:pic>
        <p:nvPicPr>
          <p:cNvPr id="146" name="Imagen 14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043B01-D823-4E49-A46F-61CA3D0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8" name="Imagen 147" descr="Logo.png">
            <a:extLst>
              <a:ext uri="{FF2B5EF4-FFF2-40B4-BE49-F238E27FC236}">
                <a16:creationId xmlns:a16="http://schemas.microsoft.com/office/drawing/2014/main" id="{A7AD0F5C-5ED4-4649-8C3B-85AB3C04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56" name="Rectángulo 55">
            <a:extLst>
              <a:ext uri="{FF2B5EF4-FFF2-40B4-BE49-F238E27FC236}">
                <a16:creationId xmlns:a16="http://schemas.microsoft.com/office/drawing/2014/main" id="{55FB589D-2D45-48F7-ADFA-CDF6CC35A34D}"/>
              </a:ext>
            </a:extLst>
          </p:cNvPr>
          <p:cNvSpPr/>
          <p:nvPr/>
        </p:nvSpPr>
        <p:spPr>
          <a:xfrm>
            <a:off x="7907203" y="-59376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400" b="0" i="1" u="none" strike="noStrike" kern="1200" cap="none" spc="0" normalizeH="0" baseline="0" noProof="0" dirty="0">
                <a:ln w="0"/>
                <a:solidFill>
                  <a:srgbClr val="F81B02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39580-1B56-9443-BC8C-5CFD084BF37F}"/>
              </a:ext>
            </a:extLst>
          </p:cNvPr>
          <p:cNvGraphicFramePr>
            <a:graphicFrameLocks noGrp="1"/>
          </p:cNvGraphicFramePr>
          <p:nvPr/>
        </p:nvGraphicFramePr>
        <p:xfrm>
          <a:off x="508526" y="454105"/>
          <a:ext cx="11225213" cy="312351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823253">
                  <a:extLst>
                    <a:ext uri="{9D8B030D-6E8A-4147-A177-3AD203B41FA5}">
                      <a16:colId xmlns:a16="http://schemas.microsoft.com/office/drawing/2014/main" val="227694199"/>
                    </a:ext>
                  </a:extLst>
                </a:gridCol>
                <a:gridCol w="3393772">
                  <a:extLst>
                    <a:ext uri="{9D8B030D-6E8A-4147-A177-3AD203B41FA5}">
                      <a16:colId xmlns:a16="http://schemas.microsoft.com/office/drawing/2014/main" val="3664180673"/>
                    </a:ext>
                  </a:extLst>
                </a:gridCol>
                <a:gridCol w="6008188">
                  <a:extLst>
                    <a:ext uri="{9D8B030D-6E8A-4147-A177-3AD203B41FA5}">
                      <a16:colId xmlns:a16="http://schemas.microsoft.com/office/drawing/2014/main" val="397753328"/>
                    </a:ext>
                  </a:extLst>
                </a:gridCol>
              </a:tblGrid>
              <a:tr h="783852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 </a:t>
                      </a: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1687296368"/>
                  </a:ext>
                </a:extLst>
              </a:tr>
              <a:tr h="2148854"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Evaluación y Control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Cómo saber lo que son y lo que hacen las personas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Banco de datos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Sistemas de información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Controles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Constancia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Productividad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Equilibrio social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266891621"/>
                  </a:ext>
                </a:extLst>
              </a:tr>
            </a:tbl>
          </a:graphicData>
        </a:graphic>
      </p:graphicFrame>
      <p:sp>
        <p:nvSpPr>
          <p:cNvPr id="57" name="CuadroTexto 56">
            <a:extLst>
              <a:ext uri="{FF2B5EF4-FFF2-40B4-BE49-F238E27FC236}">
                <a16:creationId xmlns:a16="http://schemas.microsoft.com/office/drawing/2014/main" id="{809B401C-3A41-4B3D-8F29-72670B060799}"/>
              </a:ext>
            </a:extLst>
          </p:cNvPr>
          <p:cNvSpPr txBox="1"/>
          <p:nvPr/>
        </p:nvSpPr>
        <p:spPr>
          <a:xfrm>
            <a:off x="1477108" y="3849106"/>
            <a:ext cx="108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Administración de recursos humanos : el capital humano de las organizaciones.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McGraw-Hill Interamericana.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8406907-2247-B48A-5DE3-B99B3B98BD4F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37646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460635-C69D-A349-BFE3-9AC1475B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pPr algn="r"/>
            <a:r>
              <a:rPr lang="es-CL" sz="4400" dirty="0">
                <a:solidFill>
                  <a:schemeClr val="tx1"/>
                </a:solidFill>
              </a:rPr>
              <a:t>Bibliografía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6AAE67F-BEA9-8043-BAEC-56B07D143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Chiavenato, Idalberto (2007). </a:t>
            </a:r>
            <a:r>
              <a:rPr lang="es-CL" i="1" dirty="0"/>
              <a:t>Administración de recursos humanos : el capital humano de las organizaciones. </a:t>
            </a:r>
            <a:r>
              <a:rPr lang="es-CL" dirty="0"/>
              <a:t>McGraw-Hill Interamericana. </a:t>
            </a:r>
          </a:p>
          <a:p>
            <a:r>
              <a:rPr lang="es-CL" dirty="0"/>
              <a:t>Torres, Carlos (2011). </a:t>
            </a:r>
            <a:r>
              <a:rPr lang="es-CL" i="1" dirty="0"/>
              <a:t>Teoría General de la Administración. </a:t>
            </a:r>
            <a:r>
              <a:rPr lang="es-CL" dirty="0"/>
              <a:t>Colegio de Estudios Superiores de Administración.</a:t>
            </a:r>
            <a:br>
              <a:rPr lang="es-CL" dirty="0"/>
            </a:br>
            <a:endParaRPr lang="es-CL" dirty="0"/>
          </a:p>
          <a:p>
            <a:endParaRPr lang="es-CL" b="1" dirty="0"/>
          </a:p>
        </p:txBody>
      </p:sp>
      <p:pic>
        <p:nvPicPr>
          <p:cNvPr id="37" name="Imagen 36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2988326-F1C3-6642-8123-3682862C8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C11CC795-546C-F047-B393-729FAE1A1FC6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393EA48C-238E-1446-85B6-7835839CA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r>
              <a:rPr lang="es-CL" sz="4400" dirty="0">
                <a:solidFill>
                  <a:schemeClr val="tx1"/>
                </a:solidFill>
              </a:rPr>
              <a:t>Teoría X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algn="just"/>
            <a:r>
              <a:rPr lang="es-CL" sz="2000" dirty="0"/>
              <a:t>De acuerdo a la </a:t>
            </a:r>
            <a:r>
              <a:rPr lang="es-CL" sz="2000" dirty="0">
                <a:solidFill>
                  <a:schemeClr val="accent5"/>
                </a:solidFill>
              </a:rPr>
              <a:t>Teoría X</a:t>
            </a:r>
            <a:r>
              <a:rPr lang="es-CL" sz="2000" dirty="0"/>
              <a:t>, la motivación se basa esencialmente en el </a:t>
            </a:r>
            <a:r>
              <a:rPr lang="es-CL" sz="2000" dirty="0">
                <a:solidFill>
                  <a:schemeClr val="accent5"/>
                </a:solidFill>
              </a:rPr>
              <a:t>salario</a:t>
            </a:r>
            <a:r>
              <a:rPr lang="es-CL" sz="2000" dirty="0"/>
              <a:t>, sin que deban mediar </a:t>
            </a:r>
            <a:r>
              <a:rPr lang="es-CL" sz="2000" dirty="0">
                <a:solidFill>
                  <a:schemeClr val="accent5"/>
                </a:solidFill>
              </a:rPr>
              <a:t>emociones</a:t>
            </a:r>
            <a:r>
              <a:rPr lang="es-CL" sz="2000" dirty="0"/>
              <a:t> o sentimientos. </a:t>
            </a:r>
            <a:r>
              <a:rPr lang="es-CL" sz="2000" dirty="0">
                <a:solidFill>
                  <a:schemeClr val="accent5"/>
                </a:solidFill>
              </a:rPr>
              <a:t>El hombre el perezoso por naturaleza </a:t>
            </a:r>
            <a:r>
              <a:rPr lang="es-CL" sz="2000" dirty="0"/>
              <a:t>y necesita permanente </a:t>
            </a:r>
            <a:r>
              <a:rPr lang="es-CL" sz="2000" dirty="0">
                <a:solidFill>
                  <a:schemeClr val="accent5"/>
                </a:solidFill>
              </a:rPr>
              <a:t>control y supervisión</a:t>
            </a:r>
            <a:r>
              <a:rPr lang="es-CL" sz="2000" dirty="0"/>
              <a:t>.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8649D33-9C88-784D-9B79-EC7900B7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pic>
        <p:nvPicPr>
          <p:cNvPr id="2050" name="Picture 2" descr="Free photos of Man">
            <a:extLst>
              <a:ext uri="{FF2B5EF4-FFF2-40B4-BE49-F238E27FC236}">
                <a16:creationId xmlns:a16="http://schemas.microsoft.com/office/drawing/2014/main" id="{A2DF4938-B560-9F49-8FB1-517E4C03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" y="1532543"/>
            <a:ext cx="4539648" cy="30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1DED6011-548C-8040-B896-164F8E94CBD9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6C402701-2164-C348-AFF6-88D9143442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0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75627FE-0AC5-4349-AC08-45A58BEC9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7AAF7B-2090-475D-9C3E-FDC03DD87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F2DCEC33-4B31-44BC-99CB-9E4845DC4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204E0A10-D288-4B22-87A1-737B0A37D1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9A3E042E-4911-425A-84BB-04BF90D0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A49226D-3129-4C5A-9641-3D03BEEA7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9CC3C315-B515-4DD8-AC22-9D8417B37F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1A961828-F78F-4D56-A98E-037806C637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739D4F9D-3728-42C1-8302-452D51321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4D9647E-354D-4CA8-B4A7-39172E5EAC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A3EC74E0-5222-4ACC-BCEC-1AA189D3BC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0AE72B4-084D-42E6-ABED-5FD4650D4B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C9D1F5DD-8D50-4098-8D2B-10E2847527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D48F3941-C3C7-4589-AA46-067F6BB2D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C16BBE9A-4BE3-4401-82C5-8041DB14E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06180330-CCD3-4D14-A652-D60C2825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616C90F6-4133-43A5-B47C-7750FE28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D7C03F90-E828-4414-8A53-92069FFB6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ADDE443-75AA-4F32-A2EE-272C4347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ACD281C1-1D59-453F-A33A-D83E39EB0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0217FAC-29FE-4D6B-9BB4-FF41AA756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0D3CC33A-6E36-4A72-9965-8E20FB05D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F128F04E-05CD-4035-A32B-6E9ABAB931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BC2574CF-1D35-4994-87BD-5A3378E1A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788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3C27FAF-5573-E548-BCCC-9FF95928E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960120"/>
            <a:ext cx="3865695" cy="4171278"/>
          </a:xfrm>
        </p:spPr>
        <p:txBody>
          <a:bodyPr>
            <a:normAutofit/>
          </a:bodyPr>
          <a:lstStyle/>
          <a:p>
            <a:r>
              <a:rPr lang="es-CL" sz="4400" dirty="0">
                <a:solidFill>
                  <a:schemeClr val="tx1"/>
                </a:solidFill>
              </a:rPr>
              <a:t>Teoría X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8B6AB33-DFE6-4FE4-94FE-C9E25424AD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263" y="1200150"/>
            <a:ext cx="0" cy="354397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61CB31-5257-4C48-8B8F-094FCB83F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3164" y="960120"/>
            <a:ext cx="5511800" cy="4171278"/>
          </a:xfrm>
        </p:spPr>
        <p:txBody>
          <a:bodyPr>
            <a:normAutofit/>
          </a:bodyPr>
          <a:lstStyle/>
          <a:p>
            <a:pPr algn="just"/>
            <a:r>
              <a:rPr lang="es-CL" sz="2000" dirty="0"/>
              <a:t>La </a:t>
            </a:r>
            <a:r>
              <a:rPr lang="es-CL" sz="2000" dirty="0">
                <a:solidFill>
                  <a:schemeClr val="accent5"/>
                </a:solidFill>
              </a:rPr>
              <a:t>Teoría Y</a:t>
            </a:r>
            <a:r>
              <a:rPr lang="es-CL" sz="2000" dirty="0"/>
              <a:t>, en cambio, señala que el trabajo es </a:t>
            </a:r>
            <a:r>
              <a:rPr lang="es-CL" sz="2000" dirty="0">
                <a:solidFill>
                  <a:schemeClr val="accent5"/>
                </a:solidFill>
              </a:rPr>
              <a:t>parte de la naturaleza humana </a:t>
            </a:r>
            <a:r>
              <a:rPr lang="es-CL" sz="2000" dirty="0"/>
              <a:t>y que están </a:t>
            </a:r>
            <a:r>
              <a:rPr lang="es-CL" sz="2000" dirty="0">
                <a:solidFill>
                  <a:schemeClr val="accent5"/>
                </a:solidFill>
              </a:rPr>
              <a:t>naturalmente motivados al desarrollo de tareas y objetivos,</a:t>
            </a:r>
            <a:r>
              <a:rPr lang="es-CL" sz="2000" dirty="0"/>
              <a:t> los que mediante el estímulo apropiado, pueden </a:t>
            </a:r>
            <a:r>
              <a:rPr lang="es-CL" sz="2000" dirty="0">
                <a:solidFill>
                  <a:schemeClr val="accent5"/>
                </a:solidFill>
              </a:rPr>
              <a:t>alinearse con los de la organización </a:t>
            </a:r>
            <a:r>
              <a:rPr lang="es-CL" sz="2000" dirty="0"/>
              <a:t>y que ésta última debe motivar y dar lugar al </a:t>
            </a:r>
            <a:r>
              <a:rPr lang="es-CL" sz="2000" dirty="0">
                <a:solidFill>
                  <a:schemeClr val="accent5"/>
                </a:solidFill>
              </a:rPr>
              <a:t>ingenio del trabajador</a:t>
            </a:r>
            <a:r>
              <a:rPr lang="es-CL" sz="2000" dirty="0"/>
              <a:t>, recompensando sus esfuerzos de </a:t>
            </a:r>
            <a:r>
              <a:rPr lang="es-CL" sz="2000" dirty="0">
                <a:solidFill>
                  <a:schemeClr val="accent5"/>
                </a:solidFill>
              </a:rPr>
              <a:t>autorrealización</a:t>
            </a:r>
            <a:r>
              <a:rPr lang="es-CL" sz="2000" dirty="0"/>
              <a:t>.</a:t>
            </a:r>
          </a:p>
        </p:txBody>
      </p:sp>
      <p:pic>
        <p:nvPicPr>
          <p:cNvPr id="34" name="Imagen 33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8649D33-9C88-784D-9B79-EC7900B72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pic>
        <p:nvPicPr>
          <p:cNvPr id="4098" name="Picture 2" descr="Free photos of Magic cube">
            <a:extLst>
              <a:ext uri="{FF2B5EF4-FFF2-40B4-BE49-F238E27FC236}">
                <a16:creationId xmlns:a16="http://schemas.microsoft.com/office/drawing/2014/main" id="{31476F31-ADB6-6B4B-9D71-B0CD0F605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r="8615"/>
          <a:stretch/>
        </p:blipFill>
        <p:spPr bwMode="auto">
          <a:xfrm>
            <a:off x="83153" y="1501797"/>
            <a:ext cx="4539648" cy="302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6301939D-FB11-254D-8782-47CEF897D816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  <p:pic>
        <p:nvPicPr>
          <p:cNvPr id="36" name="Imagen 35" descr="1.png">
            <a:extLst>
              <a:ext uri="{FF2B5EF4-FFF2-40B4-BE49-F238E27FC236}">
                <a16:creationId xmlns:a16="http://schemas.microsoft.com/office/drawing/2014/main" id="{90E54F0A-A92C-0B4A-BC93-927F984444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2" y="6138332"/>
            <a:ext cx="1638000" cy="44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54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4DB7353-7D7A-431B-A5B6-A3845E6F2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E8D15D6-6183-4BE1-A315-C7EC9C1A5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2A253FA-4E60-4B4D-94B0-93ECFCF30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1B39AD1-11BD-457B-822C-A873607F41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286005-78D5-4BE4-AA8B-75CDC07E7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09E4A22D-7E83-4F24-97FE-931A93CA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351E96B-8DD4-4D5E-A9F0-C47F5F337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FF78610-2475-4756-9EC8-5DA7D8902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7ACAE44-681D-4CBC-B2AB-E5131DF5A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CA22E4A0-73AA-4722-9C16-F3AF9A33EC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BB36E626-EBEB-41C0-B224-8DB049DB4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603DEC5-BED4-4DB6-A253-F61CC3674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86AE9DE6-CA9A-479B-A0FB-0E1BAC7A6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6CB8DC8-E75F-4574-A290-AAB7031BE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1CA657E1-3A52-4C23-AA47-EBB2D5C41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ED4F701B-2A93-464F-A673-54EED5C4C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977C34F-F6C9-4749-B201-7B928802D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3A913E6B-DBE9-4291-A34C-36069ECB8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7D415C04-AB5C-4B76-9E49-EEBAEE64D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151FDC11-E872-4EAE-A597-822F9FE170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B24766B-81CA-44C7-BF11-77A12BA4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A2F9962-DEB8-461C-8B4C-C0ED0D8A7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0672E08-EB09-4B8E-8522-24BBC2CFFD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447AB64-F3EC-4A1F-BFD4-F0F9DB3DA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7FF52F0-41C1-43AB-A827-85DF6A06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C144995-155B-424A-B9F4-F22B71B70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209302C-6060-4E33-B0FF-231E14ABE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id="{1B7CFB76-EC56-4AEC-9C98-2E090DE43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id="{B477DDB4-CCA0-4087-A6A1-A2AAE5021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id="{D6D89F34-3A58-4580-BD09-33277B5DE2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id="{B2323A6B-B80D-43C6-9C79-8A543993B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id="{34BF7A9F-A77E-438F-B3C2-963039783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id="{F5EE77F3-F65B-4C01-91EB-3F45576BF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id="{E2A55C6C-6A64-4546-AA40-F2343C11F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id="{BBF96922-FB36-4155-A363-5AB6E60F0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id="{5BB8D0CC-3FD6-4257-9B8E-8F6B35BAAF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id="{59C16BD8-BDED-4F47-9EF4-B9F466D90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id="{687913F5-87F7-499B-9C9A-DB7687145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id="{C1FC0B82-88DF-42A3-9041-1037C9A76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id="{1C083223-5759-48E1-B3AE-ADF4C165B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id="{A283EA1D-83E3-4469-A48F-58ECE187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id="{9C827C81-2FCC-48CE-947D-120E6924B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id="{FDB65A24-1E0B-4AEF-8973-DCD5417FB7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FD07639F-33B8-42B0-8353-70EFD44BA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4C2C74EF-6FD2-4E2D-84EA-33191D52C0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49DB63B5-3AC2-4401-94EF-046358A66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608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69E724E-EF8F-5942-967A-5FF66FAF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236" y="1326996"/>
            <a:ext cx="8679915" cy="2965254"/>
          </a:xfrm>
        </p:spPr>
        <p:txBody>
          <a:bodyPr vert="horz" lIns="228600" tIns="228600" rIns="228600" bIns="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7200" dirty="0">
                <a:solidFill>
                  <a:schemeClr val="tx1"/>
                </a:solidFill>
              </a:rPr>
              <a:t>El Sistema de </a:t>
            </a:r>
            <a:r>
              <a:rPr lang="en-US" sz="7200" dirty="0" err="1">
                <a:solidFill>
                  <a:schemeClr val="tx1"/>
                </a:solidFill>
              </a:rPr>
              <a:t>Gestión</a:t>
            </a:r>
            <a:r>
              <a:rPr lang="en-US" sz="7200" dirty="0">
                <a:solidFill>
                  <a:schemeClr val="tx1"/>
                </a:solidFill>
              </a:rPr>
              <a:t> de </a:t>
            </a:r>
            <a:r>
              <a:rPr lang="en-US" sz="7200" dirty="0" err="1">
                <a:solidFill>
                  <a:schemeClr val="tx1"/>
                </a:solidFill>
              </a:rPr>
              <a:t>Recursos</a:t>
            </a:r>
            <a:r>
              <a:rPr lang="en-US" sz="7200" dirty="0">
                <a:solidFill>
                  <a:schemeClr val="tx1"/>
                </a:solidFill>
              </a:rPr>
              <a:t> Humanos</a:t>
            </a:r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5BF7DBAF-F0AA-4410-8A08-2579C85088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560849"/>
            <a:ext cx="407233" cy="35106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56" name="Imagen 55" descr="1.png">
            <a:extLst>
              <a:ext uri="{FF2B5EF4-FFF2-40B4-BE49-F238E27FC236}">
                <a16:creationId xmlns:a16="http://schemas.microsoft.com/office/drawing/2014/main" id="{1ABD3E14-4F9E-C245-B4E3-8D61504A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53" y="6091518"/>
            <a:ext cx="2073593" cy="558932"/>
          </a:xfrm>
          <a:prstGeom prst="rect">
            <a:avLst/>
          </a:prstGeom>
        </p:spPr>
      </p:pic>
      <p:pic>
        <p:nvPicPr>
          <p:cNvPr id="58" name="Imagen 5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938A0FBC-9853-344A-A7F6-98C898A5E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688" y="5878838"/>
            <a:ext cx="2025150" cy="888696"/>
          </a:xfrm>
          <a:prstGeom prst="rect">
            <a:avLst/>
          </a:prstGeom>
        </p:spPr>
      </p:pic>
      <p:sp>
        <p:nvSpPr>
          <p:cNvPr id="61" name="CuadroTexto 60">
            <a:extLst>
              <a:ext uri="{FF2B5EF4-FFF2-40B4-BE49-F238E27FC236}">
                <a16:creationId xmlns:a16="http://schemas.microsoft.com/office/drawing/2014/main" id="{0FA210C1-27F3-C241-BB7F-924F2D98E27F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bg1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4022605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20">
            <a:extLst>
              <a:ext uri="{FF2B5EF4-FFF2-40B4-BE49-F238E27FC236}">
                <a16:creationId xmlns:a16="http://schemas.microsoft.com/office/drawing/2014/main" id="{17C4610E-9C18-467B-BF10-BE6A974CC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22" name="Freeform 5">
              <a:extLst>
                <a:ext uri="{FF2B5EF4-FFF2-40B4-BE49-F238E27FC236}">
                  <a16:creationId xmlns:a16="http://schemas.microsoft.com/office/drawing/2014/main" id="{296DF307-344E-4E9B-A7AA-8139E450D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6">
              <a:extLst>
                <a:ext uri="{FF2B5EF4-FFF2-40B4-BE49-F238E27FC236}">
                  <a16:creationId xmlns:a16="http://schemas.microsoft.com/office/drawing/2014/main" id="{E263CC2D-ACFB-4EB3-ADF9-CD82BC8422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7">
              <a:extLst>
                <a:ext uri="{FF2B5EF4-FFF2-40B4-BE49-F238E27FC236}">
                  <a16:creationId xmlns:a16="http://schemas.microsoft.com/office/drawing/2014/main" id="{C5366E2F-9BA0-485A-B1CA-A5E6E2E37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5" name="Freeform 8">
              <a:extLst>
                <a:ext uri="{FF2B5EF4-FFF2-40B4-BE49-F238E27FC236}">
                  <a16:creationId xmlns:a16="http://schemas.microsoft.com/office/drawing/2014/main" id="{1803051E-7C26-4F53-8293-B4EAED421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6" name="Freeform 9">
              <a:extLst>
                <a:ext uri="{FF2B5EF4-FFF2-40B4-BE49-F238E27FC236}">
                  <a16:creationId xmlns:a16="http://schemas.microsoft.com/office/drawing/2014/main" id="{D10888CD-E496-4116-9C45-CF4F17ADE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0A42DA8F-DA3D-43E9-A184-E0F6C133A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8" name="Freeform 11">
              <a:extLst>
                <a:ext uri="{FF2B5EF4-FFF2-40B4-BE49-F238E27FC236}">
                  <a16:creationId xmlns:a16="http://schemas.microsoft.com/office/drawing/2014/main" id="{473EAD31-7AA3-49B7-ADD6-C13FF0F14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9" name="Freeform 12">
              <a:extLst>
                <a:ext uri="{FF2B5EF4-FFF2-40B4-BE49-F238E27FC236}">
                  <a16:creationId xmlns:a16="http://schemas.microsoft.com/office/drawing/2014/main" id="{2BBB7CDF-BA2E-451F-9201-CF2B6FEAE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0" name="Freeform 13">
              <a:extLst>
                <a:ext uri="{FF2B5EF4-FFF2-40B4-BE49-F238E27FC236}">
                  <a16:creationId xmlns:a16="http://schemas.microsoft.com/office/drawing/2014/main" id="{84809EF2-CD0D-4BC3-ABC7-E7E312A1D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11D2D6C5-637B-4AFE-97F4-D4E48A6134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2" name="Freeform 15">
              <a:extLst>
                <a:ext uri="{FF2B5EF4-FFF2-40B4-BE49-F238E27FC236}">
                  <a16:creationId xmlns:a16="http://schemas.microsoft.com/office/drawing/2014/main" id="{F841B2C5-57F5-4FE6-B4D4-EBB3F3088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3" name="Freeform 16">
              <a:extLst>
                <a:ext uri="{FF2B5EF4-FFF2-40B4-BE49-F238E27FC236}">
                  <a16:creationId xmlns:a16="http://schemas.microsoft.com/office/drawing/2014/main" id="{B4822A39-2A52-4B2C-9319-BEFC526DB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4" name="Freeform 17">
              <a:extLst>
                <a:ext uri="{FF2B5EF4-FFF2-40B4-BE49-F238E27FC236}">
                  <a16:creationId xmlns:a16="http://schemas.microsoft.com/office/drawing/2014/main" id="{4E469692-E783-4950-8DEC-3A1FD3978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5" name="Freeform 18">
              <a:extLst>
                <a:ext uri="{FF2B5EF4-FFF2-40B4-BE49-F238E27FC236}">
                  <a16:creationId xmlns:a16="http://schemas.microsoft.com/office/drawing/2014/main" id="{012909CD-3254-41E5-B8BB-0F2D7CE0D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6" name="Freeform 19">
              <a:extLst>
                <a:ext uri="{FF2B5EF4-FFF2-40B4-BE49-F238E27FC236}">
                  <a16:creationId xmlns:a16="http://schemas.microsoft.com/office/drawing/2014/main" id="{93E7648E-861E-4503-AEDC-56C4EC507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7" name="Freeform 20">
              <a:extLst>
                <a:ext uri="{FF2B5EF4-FFF2-40B4-BE49-F238E27FC236}">
                  <a16:creationId xmlns:a16="http://schemas.microsoft.com/office/drawing/2014/main" id="{F9C72257-EBD0-4D1C-A32C-D84644687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8" name="Freeform 21">
              <a:extLst>
                <a:ext uri="{FF2B5EF4-FFF2-40B4-BE49-F238E27FC236}">
                  <a16:creationId xmlns:a16="http://schemas.microsoft.com/office/drawing/2014/main" id="{87BB2CBB-9C22-4E28-AB86-DC92AEE2D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85B3053-8D9F-410A-80C2-7960DDEA6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E8FF5DA7-6E72-41F1-A54C-EAF440A27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178" name="Group 141">
            <a:extLst>
              <a:ext uri="{FF2B5EF4-FFF2-40B4-BE49-F238E27FC236}">
                <a16:creationId xmlns:a16="http://schemas.microsoft.com/office/drawing/2014/main" id="{A899734C-500F-4274-9854-8BFA14A1D7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FF07BF51-2934-47AD-A415-7400882F14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D6E3DF0-EDC0-458B-9C5B-911814F0A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D0824B1-47C9-4504-99FB-CB150519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79" name="Rectangle 146">
            <a:extLst>
              <a:ext uri="{FF2B5EF4-FFF2-40B4-BE49-F238E27FC236}">
                <a16:creationId xmlns:a16="http://schemas.microsoft.com/office/drawing/2014/main" id="{3904BE49-D42F-4F46-B6D8-2F3171216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180" name="Group 148">
            <a:extLst>
              <a:ext uri="{FF2B5EF4-FFF2-40B4-BE49-F238E27FC236}">
                <a16:creationId xmlns:a16="http://schemas.microsoft.com/office/drawing/2014/main" id="{D57C06C8-18BE-4336-B9E0-3E15ACC93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C1C39E9B-4917-47D7-B9CB-56480F887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5F7200AE-DDFE-46D2-ABCA-99906B970E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CAC40760-2393-4FAE-9A58-F4CDC0671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1080422B-1649-4C8E-9459-4214243609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0136A7BD-0DB3-401B-A6AB-38BD30D100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6" name="Freeform 10">
              <a:extLst>
                <a:ext uri="{FF2B5EF4-FFF2-40B4-BE49-F238E27FC236}">
                  <a16:creationId xmlns:a16="http://schemas.microsoft.com/office/drawing/2014/main" id="{FD037346-242B-41AF-8CF5-C35284CA2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7" name="Freeform 11">
              <a:extLst>
                <a:ext uri="{FF2B5EF4-FFF2-40B4-BE49-F238E27FC236}">
                  <a16:creationId xmlns:a16="http://schemas.microsoft.com/office/drawing/2014/main" id="{238EBF94-0BBF-4BAE-AE27-729E3AC13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8" name="Freeform 12">
              <a:extLst>
                <a:ext uri="{FF2B5EF4-FFF2-40B4-BE49-F238E27FC236}">
                  <a16:creationId xmlns:a16="http://schemas.microsoft.com/office/drawing/2014/main" id="{3940EFD7-EB1A-47AF-9DC9-7D4FCC601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89" name="Freeform 13">
              <a:extLst>
                <a:ext uri="{FF2B5EF4-FFF2-40B4-BE49-F238E27FC236}">
                  <a16:creationId xmlns:a16="http://schemas.microsoft.com/office/drawing/2014/main" id="{6BAA7A10-98A8-4931-9BE2-B573EB376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0" name="Freeform 14">
              <a:extLst>
                <a:ext uri="{FF2B5EF4-FFF2-40B4-BE49-F238E27FC236}">
                  <a16:creationId xmlns:a16="http://schemas.microsoft.com/office/drawing/2014/main" id="{420223F5-34A9-4388-AF7B-38C76242FC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1" name="Freeform 15">
              <a:extLst>
                <a:ext uri="{FF2B5EF4-FFF2-40B4-BE49-F238E27FC236}">
                  <a16:creationId xmlns:a16="http://schemas.microsoft.com/office/drawing/2014/main" id="{3CC9C746-C646-4363-B3D3-349B5C18C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2" name="Freeform 16">
              <a:extLst>
                <a:ext uri="{FF2B5EF4-FFF2-40B4-BE49-F238E27FC236}">
                  <a16:creationId xmlns:a16="http://schemas.microsoft.com/office/drawing/2014/main" id="{3EAA5BC5-AB13-4C8E-9D9D-05DE777C5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3" name="Freeform 17">
              <a:extLst>
                <a:ext uri="{FF2B5EF4-FFF2-40B4-BE49-F238E27FC236}">
                  <a16:creationId xmlns:a16="http://schemas.microsoft.com/office/drawing/2014/main" id="{500FC397-0569-4EC4-926A-DDD62AC495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4" name="Freeform 18">
              <a:extLst>
                <a:ext uri="{FF2B5EF4-FFF2-40B4-BE49-F238E27FC236}">
                  <a16:creationId xmlns:a16="http://schemas.microsoft.com/office/drawing/2014/main" id="{284FF041-FE7D-47CD-830F-7FABF41C7C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5" name="Freeform 19">
              <a:extLst>
                <a:ext uri="{FF2B5EF4-FFF2-40B4-BE49-F238E27FC236}">
                  <a16:creationId xmlns:a16="http://schemas.microsoft.com/office/drawing/2014/main" id="{224154F3-CDFE-4FFF-92E4-ECEACF4A66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6" name="Freeform 20">
              <a:extLst>
                <a:ext uri="{FF2B5EF4-FFF2-40B4-BE49-F238E27FC236}">
                  <a16:creationId xmlns:a16="http://schemas.microsoft.com/office/drawing/2014/main" id="{CCE7404D-AA5A-4B82-A875-07F35D7C2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7" name="Freeform 21">
              <a:extLst>
                <a:ext uri="{FF2B5EF4-FFF2-40B4-BE49-F238E27FC236}">
                  <a16:creationId xmlns:a16="http://schemas.microsoft.com/office/drawing/2014/main" id="{526B6FED-4F20-4070-95B4-FF6F439E1C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8" name="Freeform 22">
              <a:extLst>
                <a:ext uri="{FF2B5EF4-FFF2-40B4-BE49-F238E27FC236}">
                  <a16:creationId xmlns:a16="http://schemas.microsoft.com/office/drawing/2014/main" id="{3A75958D-1716-4B5A-A745-AFA4962FA4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199" name="Freeform 23">
              <a:extLst>
                <a:ext uri="{FF2B5EF4-FFF2-40B4-BE49-F238E27FC236}">
                  <a16:creationId xmlns:a16="http://schemas.microsoft.com/office/drawing/2014/main" id="{531A2051-17DE-4E9D-9EA6-026B97B1A9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00" name="Rectangle 169">
            <a:extLst>
              <a:ext uri="{FF2B5EF4-FFF2-40B4-BE49-F238E27FC236}">
                <a16:creationId xmlns:a16="http://schemas.microsoft.com/office/drawing/2014/main" id="{CE0642A0-80D3-4F37-8249-A07E6F382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680" y="-6706"/>
            <a:ext cx="12194680" cy="412771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201" name="Group 171">
            <a:extLst>
              <a:ext uri="{FF2B5EF4-FFF2-40B4-BE49-F238E27FC236}">
                <a16:creationId xmlns:a16="http://schemas.microsoft.com/office/drawing/2014/main" id="{FA760135-24A9-40C9-B45F-2EB5B6420E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4206292"/>
            <a:ext cx="12192755" cy="1771275"/>
            <a:chOff x="1" y="3893141"/>
            <a:chExt cx="12192755" cy="1771275"/>
          </a:xfrm>
        </p:grpSpPr>
        <p:sp>
          <p:nvSpPr>
            <p:cNvPr id="202" name="Isosceles Triangle 39">
              <a:extLst>
                <a:ext uri="{FF2B5EF4-FFF2-40B4-BE49-F238E27FC236}">
                  <a16:creationId xmlns:a16="http://schemas.microsoft.com/office/drawing/2014/main" id="{20E3CEE0-0CB3-421F-99FC-4585E6243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  <p:sp>
          <p:nvSpPr>
            <p:cNvPr id="203" name="Rectangle 173">
              <a:extLst>
                <a:ext uri="{FF2B5EF4-FFF2-40B4-BE49-F238E27FC236}">
                  <a16:creationId xmlns:a16="http://schemas.microsoft.com/office/drawing/2014/main" id="{4346BB80-2556-4779-9642-5706CAA33C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3893141"/>
              <a:ext cx="12192755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endParaRPr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8DEF6C8-11E5-BE42-994B-E7B01D66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3982" y="4293388"/>
            <a:ext cx="8833655" cy="727748"/>
          </a:xfrm>
        </p:spPr>
        <p:txBody>
          <a:bodyPr vert="horz" lIns="228600" tIns="228600" rIns="228600" bIns="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00"/>
              <a:t>Procesos de la Gestión de Personas</a:t>
            </a:r>
          </a:p>
        </p:txBody>
      </p:sp>
      <p:pic>
        <p:nvPicPr>
          <p:cNvPr id="146" name="Imagen 145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2043B01-D823-4E49-A46F-61CA3D0D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1351" y="5897910"/>
            <a:ext cx="2025150" cy="888696"/>
          </a:xfrm>
          <a:prstGeom prst="rect">
            <a:avLst/>
          </a:prstGeom>
        </p:spPr>
      </p:pic>
      <p:pic>
        <p:nvPicPr>
          <p:cNvPr id="148" name="Imagen 147" descr="Logo.png">
            <a:extLst>
              <a:ext uri="{FF2B5EF4-FFF2-40B4-BE49-F238E27FC236}">
                <a16:creationId xmlns:a16="http://schemas.microsoft.com/office/drawing/2014/main" id="{A7AD0F5C-5ED4-4649-8C3B-85AB3C04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89" y="6277340"/>
            <a:ext cx="1638966" cy="44240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03233CA-1E6B-42CA-88BD-466DB12548A0}"/>
              </a:ext>
            </a:extLst>
          </p:cNvPr>
          <p:cNvSpPr/>
          <p:nvPr/>
        </p:nvSpPr>
        <p:spPr>
          <a:xfrm>
            <a:off x="7907203" y="-59376"/>
            <a:ext cx="3127779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4400" b="0" i="1" u="none" strike="noStrike" kern="1200" cap="none" spc="0" normalizeH="0" baseline="0" noProof="0" dirty="0">
                <a:ln w="0"/>
                <a:solidFill>
                  <a:srgbClr val="F81B02">
                    <a:lumMod val="20000"/>
                    <a:lumOff val="8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64639580-1B56-9443-BC8C-5CFD084BF37F}"/>
              </a:ext>
            </a:extLst>
          </p:cNvPr>
          <p:cNvGraphicFramePr>
            <a:graphicFrameLocks noGrp="1"/>
          </p:cNvGraphicFramePr>
          <p:nvPr/>
        </p:nvGraphicFramePr>
        <p:xfrm>
          <a:off x="488202" y="815601"/>
          <a:ext cx="11225213" cy="2991737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44163">
                  <a:extLst>
                    <a:ext uri="{9D8B030D-6E8A-4147-A177-3AD203B41FA5}">
                      <a16:colId xmlns:a16="http://schemas.microsoft.com/office/drawing/2014/main" val="227694199"/>
                    </a:ext>
                  </a:extLst>
                </a:gridCol>
                <a:gridCol w="3404382">
                  <a:extLst>
                    <a:ext uri="{9D8B030D-6E8A-4147-A177-3AD203B41FA5}">
                      <a16:colId xmlns:a16="http://schemas.microsoft.com/office/drawing/2014/main" val="3664180673"/>
                    </a:ext>
                  </a:extLst>
                </a:gridCol>
                <a:gridCol w="5276668">
                  <a:extLst>
                    <a:ext uri="{9D8B030D-6E8A-4147-A177-3AD203B41FA5}">
                      <a16:colId xmlns:a16="http://schemas.microsoft.com/office/drawing/2014/main" val="397753328"/>
                    </a:ext>
                  </a:extLst>
                </a:gridCol>
              </a:tblGrid>
              <a:tr h="394286"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Proceso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Objetivo </a:t>
                      </a: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1" cap="none" spc="0" dirty="0">
                          <a:solidFill>
                            <a:schemeClr val="tx1"/>
                          </a:solidFill>
                          <a:effectLst/>
                        </a:rPr>
                        <a:t>Actividades </a:t>
                      </a: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1687296368"/>
                  </a:ext>
                </a:extLst>
              </a:tr>
              <a:tr h="2480879"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Atracción, provisión o Alimentación.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Quiénes trabajarán en la organización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Investigación del mercado de RH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Reclutamiento de personas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L" sz="2400" b="0" cap="none" spc="0" dirty="0">
                          <a:solidFill>
                            <a:schemeClr val="tx1"/>
                          </a:solidFill>
                          <a:effectLst/>
                        </a:rPr>
                        <a:t>Selección de personas </a:t>
                      </a:r>
                      <a:endParaRPr lang="es-CL" sz="2400" cap="none" spc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8366" marR="48366" marT="48366" marB="96732" anchor="ctr"/>
                </a:tc>
                <a:extLst>
                  <a:ext uri="{0D108BD9-81ED-4DB2-BD59-A6C34878D82A}">
                    <a16:rowId xmlns:a16="http://schemas.microsoft.com/office/drawing/2014/main" val="4057895979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DC29C53B-C3B5-47D8-BF01-5BBD0E2B5220}"/>
              </a:ext>
            </a:extLst>
          </p:cNvPr>
          <p:cNvSpPr txBox="1"/>
          <p:nvPr/>
        </p:nvSpPr>
        <p:spPr>
          <a:xfrm>
            <a:off x="1477108" y="3849106"/>
            <a:ext cx="10896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Fuente: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Chiavenato, Idalberto (2007). </a:t>
            </a:r>
            <a:r>
              <a:rPr kumimoji="0" lang="es-CL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Administración de recursos humanos : el capital humano de las organizaciones. </a:t>
            </a:r>
            <a:r>
              <a:rPr kumimoji="0" lang="es-C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McGraw-Hill Interamericana.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6A06235-D0E2-804E-A91C-9CF9C27FA339}"/>
              </a:ext>
            </a:extLst>
          </p:cNvPr>
          <p:cNvSpPr txBox="1"/>
          <p:nvPr/>
        </p:nvSpPr>
        <p:spPr>
          <a:xfrm>
            <a:off x="3082187" y="6257808"/>
            <a:ext cx="67040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>
                <a:solidFill>
                  <a:schemeClr val="tx2"/>
                </a:solidFill>
              </a:rPr>
              <a:t>Gestión de Personas / APGP01 / David Chacón Cisterna</a:t>
            </a:r>
          </a:p>
        </p:txBody>
      </p:sp>
    </p:spTree>
    <p:extLst>
      <p:ext uri="{BB962C8B-B14F-4D97-AF65-F5344CB8AC3E}">
        <p14:creationId xmlns:p14="http://schemas.microsoft.com/office/powerpoint/2010/main" val="394359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793</TotalTime>
  <Words>3474</Words>
  <Application>Microsoft Macintosh PowerPoint</Application>
  <PresentationFormat>Panorámica</PresentationFormat>
  <Paragraphs>428</Paragraphs>
  <Slides>56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56</vt:i4>
      </vt:variant>
    </vt:vector>
  </HeadingPairs>
  <TitlesOfParts>
    <vt:vector size="63" baseType="lpstr">
      <vt:lpstr>Arial</vt:lpstr>
      <vt:lpstr>Arial Black</vt:lpstr>
      <vt:lpstr>Calibri</vt:lpstr>
      <vt:lpstr>Calibri Light</vt:lpstr>
      <vt:lpstr>Rockwell</vt:lpstr>
      <vt:lpstr>Wingdings</vt:lpstr>
      <vt:lpstr>Atlas</vt:lpstr>
      <vt:lpstr>Gestión de Personas: APGP01</vt:lpstr>
      <vt:lpstr>Gestión de Personas</vt:lpstr>
      <vt:lpstr>En la Clase Anterior</vt:lpstr>
      <vt:lpstr>Presentación de PowerPoint</vt:lpstr>
      <vt:lpstr>Teorías  X e Y de la Motivación humana para el trabajo.</vt:lpstr>
      <vt:lpstr>Teoría X</vt:lpstr>
      <vt:lpstr>Teoría X</vt:lpstr>
      <vt:lpstr>El Sistema de Gestión de Recursos Humanos</vt:lpstr>
      <vt:lpstr>Procesos de la Gestión de Personas</vt:lpstr>
      <vt:lpstr>Procesos de la Gestión de Personas</vt:lpstr>
      <vt:lpstr>Procesos de la Gestión de Personas</vt:lpstr>
      <vt:lpstr>Procesos de la Gestión de Personas</vt:lpstr>
      <vt:lpstr>Procesos de la Gestión de Personas</vt:lpstr>
      <vt:lpstr>El Proceso de Alimentación de Personal</vt:lpstr>
      <vt:lpstr>Alimentación La Planeación de Personal</vt:lpstr>
      <vt:lpstr>Bases de la Planeación de Personal</vt:lpstr>
      <vt:lpstr>¿Quién da el punto de partida?</vt:lpstr>
      <vt:lpstr>El Reclutamiento</vt:lpstr>
      <vt:lpstr>El Proceso de Reclutamiento</vt:lpstr>
      <vt:lpstr>Presentación de PowerPoint</vt:lpstr>
      <vt:lpstr>Reclutamiento interno y externo</vt:lpstr>
      <vt:lpstr>Ventajas del Reclutamiento Interno</vt:lpstr>
      <vt:lpstr>Desventajas del Reclutamiento Interno</vt:lpstr>
      <vt:lpstr>Presentación de PowerPoint</vt:lpstr>
      <vt:lpstr>Presentación de PowerPoint</vt:lpstr>
      <vt:lpstr>El Proceso de Alimentación de Personal</vt:lpstr>
      <vt:lpstr>La Selección del Personal</vt:lpstr>
      <vt:lpstr>La Selección de Personal como comparación.</vt:lpstr>
      <vt:lpstr>La Selección de Personal como proceso decisional.</vt:lpstr>
      <vt:lpstr>Presentación de PowerPoint</vt:lpstr>
      <vt:lpstr>Presentación de PowerPoint</vt:lpstr>
      <vt:lpstr>Presentación de PowerPoint</vt:lpstr>
      <vt:lpstr>El Proceso de Organización o Aplicación del Personal</vt:lpstr>
      <vt:lpstr>Integración de Las Personas</vt:lpstr>
      <vt:lpstr>Diseño de Puestos</vt:lpstr>
      <vt:lpstr>Descripción y Análisis de Puestos</vt:lpstr>
      <vt:lpstr>Clasificación y Análisis de puestos</vt:lpstr>
      <vt:lpstr>Clasificación,  Descripción y Análisis de puestos</vt:lpstr>
      <vt:lpstr>El Proceso de Retención y Mantención del personal</vt:lpstr>
      <vt:lpstr>Sueldo base Sueldo bruto,  sueldo neto,  sueldo líquido.</vt:lpstr>
      <vt:lpstr>Salario</vt:lpstr>
      <vt:lpstr>Salario Emocional</vt:lpstr>
      <vt:lpstr>Prestaciones y Servicios Sociales del Trabajo</vt:lpstr>
      <vt:lpstr>Higiene y Seguridad Laboral</vt:lpstr>
      <vt:lpstr>Higiene y Seguridad Laboral</vt:lpstr>
      <vt:lpstr>Relaciones Sindicales</vt:lpstr>
      <vt:lpstr>El Proceso de Desarrollo de las Personas</vt:lpstr>
      <vt:lpstr>Presentación de PowerPoint</vt:lpstr>
      <vt:lpstr>La Capacitación</vt:lpstr>
      <vt:lpstr>La Capacitación</vt:lpstr>
      <vt:lpstr>La Capacitación y las organizaciones</vt:lpstr>
      <vt:lpstr>La Función de Capacitación en el trabajo</vt:lpstr>
      <vt:lpstr>El Desarrollo Laboral</vt:lpstr>
      <vt:lpstr>El Desarrollo Laboral</vt:lpstr>
      <vt:lpstr>Procesos de la Gestión de Personas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de Personas: GFDP01</dc:title>
  <dc:creator>David Chacon Cisterna</dc:creator>
  <cp:lastModifiedBy>David Chacon Cisterna</cp:lastModifiedBy>
  <cp:revision>20</cp:revision>
  <dcterms:created xsi:type="dcterms:W3CDTF">2022-08-16T03:37:52Z</dcterms:created>
  <dcterms:modified xsi:type="dcterms:W3CDTF">2022-09-01T17:11:18Z</dcterms:modified>
</cp:coreProperties>
</file>